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3677" r:id="rId2"/>
    <p:sldMasterId id="2147483689" r:id="rId3"/>
    <p:sldMasterId id="2147483701" r:id="rId4"/>
  </p:sldMasterIdLst>
  <p:notesMasterIdLst>
    <p:notesMasterId r:id="rId41"/>
  </p:notesMasterIdLst>
  <p:sldIdLst>
    <p:sldId id="316" r:id="rId5"/>
    <p:sldId id="471" r:id="rId6"/>
    <p:sldId id="472" r:id="rId7"/>
    <p:sldId id="473" r:id="rId8"/>
    <p:sldId id="338" r:id="rId9"/>
    <p:sldId id="474" r:id="rId10"/>
    <p:sldId id="262" r:id="rId11"/>
    <p:sldId id="258" r:id="rId12"/>
    <p:sldId id="259" r:id="rId13"/>
    <p:sldId id="475" r:id="rId14"/>
    <p:sldId id="476" r:id="rId15"/>
    <p:sldId id="478" r:id="rId16"/>
    <p:sldId id="479" r:id="rId17"/>
    <p:sldId id="481" r:id="rId18"/>
    <p:sldId id="265" r:id="rId19"/>
    <p:sldId id="482" r:id="rId20"/>
    <p:sldId id="480" r:id="rId21"/>
    <p:sldId id="477" r:id="rId22"/>
    <p:sldId id="483" r:id="rId23"/>
    <p:sldId id="484" r:id="rId24"/>
    <p:sldId id="272" r:id="rId25"/>
    <p:sldId id="274" r:id="rId26"/>
    <p:sldId id="485" r:id="rId27"/>
    <p:sldId id="273" r:id="rId28"/>
    <p:sldId id="486" r:id="rId29"/>
    <p:sldId id="269" r:id="rId30"/>
    <p:sldId id="268" r:id="rId31"/>
    <p:sldId id="487" r:id="rId32"/>
    <p:sldId id="488" r:id="rId33"/>
    <p:sldId id="489" r:id="rId34"/>
    <p:sldId id="490" r:id="rId35"/>
    <p:sldId id="491" r:id="rId36"/>
    <p:sldId id="492" r:id="rId37"/>
    <p:sldId id="384" r:id="rId38"/>
    <p:sldId id="493" r:id="rId39"/>
    <p:sldId id="467" r:id="rId40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FF"/>
    <a:srgbClr val="00CC00"/>
    <a:srgbClr val="3333FF"/>
    <a:srgbClr val="FF9966"/>
    <a:srgbClr val="FF9933"/>
    <a:srgbClr val="FFFF4F"/>
    <a:srgbClr val="CC6600"/>
    <a:srgbClr val="800080"/>
    <a:srgbClr val="00FF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>
      <p:cViewPr>
        <p:scale>
          <a:sx n="77" d="100"/>
          <a:sy n="77" d="100"/>
        </p:scale>
        <p:origin x="-1200" y="21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/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/>
          </a:p>
        </p:txBody>
      </p:sp>
      <p:sp>
        <p:nvSpPr>
          <p:cNvPr id="205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3537" cy="1248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07073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defTabSz="914400">
              <a:spcBef>
                <a:spcPct val="0"/>
              </a:spcBef>
            </a:pPr>
            <a:endParaRPr lang="vi-VN"/>
          </a:p>
        </p:txBody>
      </p:sp>
      <p:sp>
        <p:nvSpPr>
          <p:cNvPr id="51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914400" eaLnBrk="1" hangingPunct="1">
              <a:buClrTx/>
              <a:buSzTx/>
              <a:buFontTx/>
              <a:buNone/>
            </a:pPr>
            <a:fld id="{EADC412F-2851-442F-B58A-79BF2E59FAF0}" type="slidenum">
              <a:rPr lang="en-US" sz="1200">
                <a:solidFill>
                  <a:schemeClr val="tx1"/>
                </a:solidFill>
                <a:latin typeface="Calibri" panose="020F0502020204030204" pitchFamily="34" charset="0"/>
              </a:rPr>
              <a:pPr algn="r" defTabSz="914400" eaLnBrk="1" hangingPunct="1">
                <a:buClrTx/>
                <a:buSzTx/>
                <a:buFontTx/>
                <a:buNone/>
              </a:pPr>
              <a:t>1</a:t>
            </a:fld>
            <a:endParaRPr lang="en-US" sz="12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302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defTabSz="914400">
              <a:spcBef>
                <a:spcPct val="0"/>
              </a:spcBef>
            </a:pPr>
            <a:endParaRPr lang="vi-VN"/>
          </a:p>
        </p:txBody>
      </p:sp>
      <p:sp>
        <p:nvSpPr>
          <p:cNvPr id="51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914400" eaLnBrk="1" hangingPunct="1">
              <a:buClrTx/>
              <a:buSzTx/>
              <a:buFontTx/>
              <a:buNone/>
            </a:pPr>
            <a:fld id="{EADC412F-2851-442F-B58A-79BF2E59FAF0}" type="slidenum">
              <a:rPr lang="en-US" sz="1200">
                <a:solidFill>
                  <a:schemeClr val="tx1"/>
                </a:solidFill>
                <a:latin typeface="Calibri" panose="020F0502020204030204" pitchFamily="34" charset="0"/>
              </a:rPr>
              <a:pPr algn="r" defTabSz="914400" eaLnBrk="1" hangingPunct="1">
                <a:buClrTx/>
                <a:buSzTx/>
                <a:buFontTx/>
                <a:buNone/>
              </a:pPr>
              <a:t>2</a:t>
            </a:fld>
            <a:endParaRPr lang="en-US" sz="12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61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defTabSz="914400">
              <a:spcBef>
                <a:spcPct val="0"/>
              </a:spcBef>
            </a:pPr>
            <a:endParaRPr lang="vi-VN"/>
          </a:p>
        </p:txBody>
      </p:sp>
      <p:sp>
        <p:nvSpPr>
          <p:cNvPr id="51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914400" eaLnBrk="1" hangingPunct="1">
              <a:buClrTx/>
              <a:buSzTx/>
              <a:buFontTx/>
              <a:buNone/>
            </a:pPr>
            <a:fld id="{EADC412F-2851-442F-B58A-79BF2E59FAF0}" type="slidenum">
              <a:rPr lang="en-US" sz="1200">
                <a:solidFill>
                  <a:schemeClr val="tx1"/>
                </a:solidFill>
                <a:latin typeface="Calibri" panose="020F0502020204030204" pitchFamily="34" charset="0"/>
              </a:rPr>
              <a:pPr algn="r" defTabSz="914400" eaLnBrk="1" hangingPunct="1">
                <a:buClrTx/>
                <a:buSzTx/>
                <a:buFontTx/>
                <a:buNone/>
              </a:pPr>
              <a:t>3</a:t>
            </a:fld>
            <a:endParaRPr lang="en-US" sz="12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732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defTabSz="914400">
              <a:spcBef>
                <a:spcPct val="0"/>
              </a:spcBef>
            </a:pPr>
            <a:endParaRPr lang="vi-VN"/>
          </a:p>
        </p:txBody>
      </p:sp>
      <p:sp>
        <p:nvSpPr>
          <p:cNvPr id="51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914400" eaLnBrk="1" hangingPunct="1">
              <a:buClrTx/>
              <a:buSzTx/>
              <a:buFontTx/>
              <a:buNone/>
            </a:pPr>
            <a:fld id="{EADC412F-2851-442F-B58A-79BF2E59FAF0}" type="slidenum">
              <a:rPr lang="en-US" sz="1200">
                <a:solidFill>
                  <a:schemeClr val="tx1"/>
                </a:solidFill>
                <a:latin typeface="Calibri" panose="020F0502020204030204" pitchFamily="34" charset="0"/>
              </a:rPr>
              <a:pPr algn="r" defTabSz="914400" eaLnBrk="1" hangingPunct="1">
                <a:buClrTx/>
                <a:buSzTx/>
                <a:buFontTx/>
                <a:buNone/>
              </a:pPr>
              <a:t>4</a:t>
            </a:fld>
            <a:endParaRPr lang="en-US" sz="12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121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defTabSz="914400">
              <a:spcBef>
                <a:spcPct val="0"/>
              </a:spcBef>
            </a:pPr>
            <a:endParaRPr lang="vi-VN"/>
          </a:p>
        </p:txBody>
      </p:sp>
      <p:sp>
        <p:nvSpPr>
          <p:cNvPr id="51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914400" eaLnBrk="1" hangingPunct="1">
              <a:buClrTx/>
              <a:buSzTx/>
              <a:buFontTx/>
              <a:buNone/>
            </a:pPr>
            <a:fld id="{EADC412F-2851-442F-B58A-79BF2E59FAF0}" type="slidenum">
              <a:rPr lang="en-US" sz="1200">
                <a:solidFill>
                  <a:schemeClr val="tx1"/>
                </a:solidFill>
                <a:latin typeface="Calibri" panose="020F0502020204030204" pitchFamily="34" charset="0"/>
              </a:rPr>
              <a:pPr algn="r" defTabSz="914400" eaLnBrk="1" hangingPunct="1">
                <a:buClrTx/>
                <a:buSzTx/>
                <a:buFontTx/>
                <a:buNone/>
              </a:pPr>
              <a:t>5</a:t>
            </a:fld>
            <a:endParaRPr lang="en-US" sz="12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975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defTabSz="914400">
              <a:spcBef>
                <a:spcPct val="0"/>
              </a:spcBef>
            </a:pPr>
            <a:endParaRPr lang="vi-VN"/>
          </a:p>
        </p:txBody>
      </p:sp>
      <p:sp>
        <p:nvSpPr>
          <p:cNvPr id="51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914400" eaLnBrk="1" hangingPunct="1">
              <a:buClrTx/>
              <a:buSzTx/>
              <a:buFontTx/>
              <a:buNone/>
            </a:pPr>
            <a:fld id="{EADC412F-2851-442F-B58A-79BF2E59FAF0}" type="slidenum">
              <a:rPr lang="en-US" sz="1200">
                <a:solidFill>
                  <a:schemeClr val="tx1"/>
                </a:solidFill>
                <a:latin typeface="Calibri" panose="020F0502020204030204" pitchFamily="34" charset="0"/>
              </a:rPr>
              <a:pPr algn="r" defTabSz="914400" eaLnBrk="1" hangingPunct="1">
                <a:buClrTx/>
                <a:buSzTx/>
                <a:buFontTx/>
                <a:buNone/>
              </a:pPr>
              <a:t>6</a:t>
            </a:fld>
            <a:endParaRPr lang="en-US" sz="12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394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A3E61-3B2D-4E7E-ACD3-F4A7F5269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51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30400-199D-4B64-8781-916B8E13B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2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98093-6BE4-4166-90BC-0CB168C04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1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AECA-C6CA-476F-82D1-B43506D575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D25D-CE17-4373-8164-FEF86284F5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90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AECA-C6CA-476F-82D1-B43506D575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D25D-CE17-4373-8164-FEF86284F5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504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AECA-C6CA-476F-82D1-B43506D575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D25D-CE17-4373-8164-FEF86284F5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18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AECA-C6CA-476F-82D1-B43506D575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D25D-CE17-4373-8164-FEF86284F5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781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AECA-C6CA-476F-82D1-B43506D575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D25D-CE17-4373-8164-FEF86284F5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903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AECA-C6CA-476F-82D1-B43506D575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D25D-CE17-4373-8164-FEF86284F5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19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AECA-C6CA-476F-82D1-B43506D575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D25D-CE17-4373-8164-FEF86284F5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532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AECA-C6CA-476F-82D1-B43506D575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D25D-CE17-4373-8164-FEF86284F5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5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00368-2245-4084-AEA9-76F7D419C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13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AECA-C6CA-476F-82D1-B43506D575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D25D-CE17-4373-8164-FEF86284F5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76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AECA-C6CA-476F-82D1-B43506D575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D25D-CE17-4373-8164-FEF86284F5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994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AECA-C6CA-476F-82D1-B43506D575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D25D-CE17-4373-8164-FEF86284F5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70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B2BB7E-198D-4BD4-91DF-B0ED13225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3EBF14-BF46-4337-8109-2631BD452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A30B23-9315-4755-B72F-370E9ADC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0419D-F7BB-4D82-9092-C123BFBEE272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903594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8CA52E-40E0-40D1-A3F8-48EEC21A9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B9CB97-8BA8-4AFC-9D35-BB5D68B92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CB7BB8-E470-4727-8844-3CE4B61D9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AAD16-518C-4B69-8713-D3110B029E55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123170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502E95-4111-42DD-BF4C-119895ECD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7BA380-EA7E-4FAF-A97C-4A41BB195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538128-B0AA-41F6-8549-EA467D76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86798-CC15-4E2A-8E82-45BE2FDBDAA7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003680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6BC57CD-AB70-4E7D-9EB6-1059BE791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B486482-12AD-4821-9DC5-60C90D8D4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305BFD0-C9CA-421F-B5C0-E0538ACBC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8C2DC-AD9D-495C-9397-3D8E0AD947E4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010413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C0F80DCE-B5D0-4B93-897F-2B2170114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3796B6DC-D806-4244-B29F-D27013055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C87E98E8-A81C-4EA1-AC61-2370069CC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07E01-CE22-484B-86AA-5BF92AE5B407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1348106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C3C76F9F-04E9-4B04-82DD-EA987753D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0FB959A-8A05-4C10-B0BF-D1245A3C7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B74E935-A757-468D-863C-C5A6F096E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09252-9FA5-4258-84AD-9F94D44AE601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4398602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64FDBF3E-D6D3-4829-AEDD-E51D5A0A3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A6294568-638F-4DC9-9282-B95629B9D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40219180-C0C4-49A4-974B-8DD02D25D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24034-01D4-42EA-A360-02B0CBDFE913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50555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4E7BA-CA82-46CF-912F-A9C44F231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412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247836E-D9B8-4EBC-91BA-1583F7C7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F12E468-3EA2-400A-A58B-5CBD144A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2CF87E7-6324-4EC5-84A6-F0F0E7150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B7E79-8E51-4A3B-9358-CB3737317AD0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794074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E7B440A-A43B-4559-82AC-909A5BBDC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CAD1E99-70AC-4B35-8EED-59FB94800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D748131-2271-42E4-83B5-46222ACFA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C8F10-0F86-42F8-AEEF-0FA505D48A20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4139565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2B075E-BFB5-4F11-97D6-153D952BD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35CA68-AF49-4F8A-BFF2-9BA60E8D0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FE92CA-B197-4478-AD23-D2263AAB6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B3475-0E3F-41EF-AEA0-CBB4ED3FB25A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8555193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63F62C-3BA0-4B9E-8D46-66654CCF6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3D5CB6-34A5-417C-9FE6-02B084BF9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40AEDD-F60D-442E-B5E0-B105F07AD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0980A-84F9-4145-B53A-591A7A1DFB68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7905233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A3E61-3B2D-4E7E-ACD3-F4A7F5269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154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00368-2245-4084-AEA9-76F7D419C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901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4E7BA-CA82-46CF-912F-A9C44F231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576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D49F8-1829-4469-BBA9-81582C97D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027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9C7DA-7533-466E-B9DE-0BCBF8839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281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1461F-7291-4573-8C47-05CC43387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52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D49F8-1829-4469-BBA9-81582C97D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80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597E9-FAE2-4736-992C-E36E6B4CB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30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670B7-F22F-4B82-A4F2-23CD44079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163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DD769-71BB-4DA8-A090-1E3040545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445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30400-199D-4B64-8781-916B8E13B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31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98093-6BE4-4166-90BC-0CB168C04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9C7DA-7533-466E-B9DE-0BCBF8839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2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1461F-7291-4573-8C47-05CC43387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50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597E9-FAE2-4736-992C-E36E6B4CB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6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670B7-F22F-4B82-A4F2-23CD44079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4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DD769-71BB-4DA8-A090-1E3040545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5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Tx/>
              <a:buFontTx/>
              <a:buNone/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Tx/>
              <a:buFontTx/>
              <a:buNone/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Tx/>
              <a:buFontTx/>
              <a:buNone/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0849821-CF26-4DEA-8DCF-572E8AF25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6AECA-C6CA-476F-82D1-B43506D575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2D25D-CE17-4373-8164-FEF86284F5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26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xmlns="" id="{48D8CC21-B1C9-4C9D-93A8-25FD1FA76A3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xmlns="" id="{2FC9EB9D-B6EE-43FA-87E8-9D1C3F551A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493C07-CE3F-4136-8BE9-25BC59F58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AA4D99-166E-4B06-B53F-6CB060904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34E5AB-4FBA-4724-926D-47E2521A7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92F6FF1-2529-4AC7-9300-AEC0107A0826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60474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Tx/>
              <a:buFontTx/>
              <a:buNone/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Tx/>
              <a:buFontTx/>
              <a:buNone/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Tx/>
              <a:buFontTx/>
              <a:buNone/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0849821-CF26-4DEA-8DCF-572E8AF25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7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98094" y="175026"/>
            <a:ext cx="7962900" cy="367208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8" name="Title 1"/>
          <p:cNvSpPr>
            <a:spLocks noGrp="1"/>
          </p:cNvSpPr>
          <p:nvPr>
            <p:ph type="ctrTitle" idx="4294967295"/>
          </p:nvPr>
        </p:nvSpPr>
        <p:spPr>
          <a:xfrm>
            <a:off x="802105" y="175026"/>
            <a:ext cx="2895601" cy="1143000"/>
          </a:xfrm>
        </p:spPr>
        <p:txBody>
          <a:bodyPr/>
          <a:lstStyle/>
          <a:p>
            <a:pPr algn="l" eaLnBrk="1" hangingPunct="1"/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endParaRPr lang="en-US" sz="8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4294967295"/>
          </p:nvPr>
        </p:nvSpPr>
        <p:spPr>
          <a:xfrm>
            <a:off x="76200" y="1314015"/>
            <a:ext cx="8991600" cy="1032221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KĨ THUẬT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0" y="1219200"/>
            <a:ext cx="7620000" cy="1587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BBCA4A06-2125-6A6F-45F6-7543B9729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057400"/>
            <a:ext cx="7962900" cy="48006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4">
            <a:extLst>
              <a:ext uri="{FF2B5EF4-FFF2-40B4-BE49-F238E27FC236}">
                <a16:creationId xmlns:a16="http://schemas.microsoft.com/office/drawing/2014/main" xmlns="" id="{DDC1DBA1-308A-43B2-8B5B-B4324BBBF1FA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1538037"/>
            <a:ext cx="1974850" cy="3030538"/>
            <a:chOff x="1383" y="879"/>
            <a:chExt cx="1244" cy="1909"/>
          </a:xfrm>
        </p:grpSpPr>
        <p:sp>
          <p:nvSpPr>
            <p:cNvPr id="8265" name="AutoShape 145">
              <a:extLst>
                <a:ext uri="{FF2B5EF4-FFF2-40B4-BE49-F238E27FC236}">
                  <a16:creationId xmlns:a16="http://schemas.microsoft.com/office/drawing/2014/main" xmlns="" id="{B8D81005-5132-4D35-8C5B-FE684CF3A6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1050" y="1212"/>
              <a:ext cx="1909" cy="1244"/>
            </a:xfrm>
            <a:prstGeom prst="parallelogram">
              <a:avLst>
                <a:gd name="adj" fmla="val 62818"/>
              </a:avLst>
            </a:prstGeom>
            <a:solidFill>
              <a:schemeClr val="accent1">
                <a:lumMod val="20000"/>
                <a:lumOff val="80000"/>
                <a:alpha val="69019"/>
              </a:schemeClr>
            </a:solidFill>
            <a:ln w="6350">
              <a:solidFill>
                <a:schemeClr val="bg2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66" name="WordArt 146">
              <a:extLst>
                <a:ext uri="{FF2B5EF4-FFF2-40B4-BE49-F238E27FC236}">
                  <a16:creationId xmlns:a16="http://schemas.microsoft.com/office/drawing/2014/main" xmlns="" id="{8F5E9C2F-DCB1-44EF-8906-4906F61AF72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13" y="1416"/>
              <a:ext cx="387" cy="33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SlantUp">
                <a:avLst>
                  <a:gd name="adj" fmla="val 71431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Mặt</a:t>
              </a:r>
              <a:r>
                <a:rPr kumimoji="0" lang="en-US" sz="2000" b="0" i="0" u="none" strike="noStrike" kern="1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0" i="0" u="none" strike="noStrike" kern="1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phẳng</a:t>
              </a:r>
              <a:r>
                <a:rPr kumimoji="0" lang="en-US" sz="2000" b="0" i="0" u="none" strike="noStrike" kern="1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0" i="0" u="none" strike="noStrike" kern="1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hình</a:t>
              </a:r>
              <a:r>
                <a:rPr kumimoji="0" lang="en-US" sz="2000" b="0" i="0" u="none" strike="noStrike" kern="1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0" i="0" u="none" strike="noStrike" kern="1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chiếu</a:t>
              </a:r>
              <a:endParaRPr kumimoji="0" lang="en-US" sz="2000" b="0" i="0" u="none" strike="noStrike" kern="1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147">
            <a:extLst>
              <a:ext uri="{FF2B5EF4-FFF2-40B4-BE49-F238E27FC236}">
                <a16:creationId xmlns:a16="http://schemas.microsoft.com/office/drawing/2014/main" xmlns="" id="{78A0307E-A013-4E92-9BAF-700A6BFF7B01}"/>
              </a:ext>
            </a:extLst>
          </p:cNvPr>
          <p:cNvGrpSpPr>
            <a:grpSpLocks/>
          </p:cNvGrpSpPr>
          <p:nvPr/>
        </p:nvGrpSpPr>
        <p:grpSpPr bwMode="auto">
          <a:xfrm>
            <a:off x="5280025" y="2942975"/>
            <a:ext cx="1155700" cy="1423987"/>
            <a:chOff x="3539" y="3199"/>
            <a:chExt cx="1820" cy="2243"/>
          </a:xfrm>
        </p:grpSpPr>
        <p:sp>
          <p:nvSpPr>
            <p:cNvPr id="8256" name="Freeform 148">
              <a:extLst>
                <a:ext uri="{FF2B5EF4-FFF2-40B4-BE49-F238E27FC236}">
                  <a16:creationId xmlns:a16="http://schemas.microsoft.com/office/drawing/2014/main" xmlns="" id="{67B455B9-8EDC-4C7F-8D08-D33750F6A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9" y="4752"/>
              <a:ext cx="195" cy="685"/>
            </a:xfrm>
            <a:custGeom>
              <a:avLst/>
              <a:gdLst>
                <a:gd name="T0" fmla="*/ 0 w 195"/>
                <a:gd name="T1" fmla="*/ 575 h 685"/>
                <a:gd name="T2" fmla="*/ 0 w 195"/>
                <a:gd name="T3" fmla="*/ 0 h 685"/>
                <a:gd name="T4" fmla="*/ 195 w 195"/>
                <a:gd name="T5" fmla="*/ 115 h 685"/>
                <a:gd name="T6" fmla="*/ 195 w 195"/>
                <a:gd name="T7" fmla="*/ 685 h 685"/>
                <a:gd name="T8" fmla="*/ 0 w 195"/>
                <a:gd name="T9" fmla="*/ 575 h 6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685"/>
                <a:gd name="T17" fmla="*/ 195 w 195"/>
                <a:gd name="T18" fmla="*/ 685 h 6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685">
                  <a:moveTo>
                    <a:pt x="0" y="575"/>
                  </a:moveTo>
                  <a:lnTo>
                    <a:pt x="0" y="0"/>
                  </a:lnTo>
                  <a:lnTo>
                    <a:pt x="195" y="115"/>
                  </a:lnTo>
                  <a:lnTo>
                    <a:pt x="195" y="685"/>
                  </a:lnTo>
                  <a:lnTo>
                    <a:pt x="0" y="575"/>
                  </a:lnTo>
                  <a:close/>
                </a:path>
              </a:pathLst>
            </a:custGeom>
            <a:gradFill rotWithShape="1">
              <a:gsLst>
                <a:gs pos="0">
                  <a:srgbClr val="79797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57" name="Freeform 149">
              <a:extLst>
                <a:ext uri="{FF2B5EF4-FFF2-40B4-BE49-F238E27FC236}">
                  <a16:creationId xmlns:a16="http://schemas.microsoft.com/office/drawing/2014/main" xmlns="" id="{49074565-E99C-43E0-9D0D-D1DE20C0D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" y="4527"/>
              <a:ext cx="560" cy="915"/>
            </a:xfrm>
            <a:custGeom>
              <a:avLst/>
              <a:gdLst>
                <a:gd name="T0" fmla="*/ 10 w 560"/>
                <a:gd name="T1" fmla="*/ 335 h 915"/>
                <a:gd name="T2" fmla="*/ 560 w 560"/>
                <a:gd name="T3" fmla="*/ 0 h 915"/>
                <a:gd name="T4" fmla="*/ 560 w 560"/>
                <a:gd name="T5" fmla="*/ 585 h 915"/>
                <a:gd name="T6" fmla="*/ 0 w 560"/>
                <a:gd name="T7" fmla="*/ 915 h 915"/>
                <a:gd name="T8" fmla="*/ 10 w 560"/>
                <a:gd name="T9" fmla="*/ 335 h 9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0"/>
                <a:gd name="T16" fmla="*/ 0 h 915"/>
                <a:gd name="T17" fmla="*/ 560 w 560"/>
                <a:gd name="T18" fmla="*/ 915 h 9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0" h="915">
                  <a:moveTo>
                    <a:pt x="10" y="335"/>
                  </a:moveTo>
                  <a:lnTo>
                    <a:pt x="560" y="0"/>
                  </a:lnTo>
                  <a:lnTo>
                    <a:pt x="560" y="585"/>
                  </a:lnTo>
                  <a:lnTo>
                    <a:pt x="0" y="915"/>
                  </a:lnTo>
                  <a:lnTo>
                    <a:pt x="10" y="335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58" name="Freeform 150">
              <a:extLst>
                <a:ext uri="{FF2B5EF4-FFF2-40B4-BE49-F238E27FC236}">
                  <a16:creationId xmlns:a16="http://schemas.microsoft.com/office/drawing/2014/main" xmlns="" id="{05298D70-F825-4505-A256-36D226F9D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" y="4522"/>
              <a:ext cx="170" cy="680"/>
            </a:xfrm>
            <a:custGeom>
              <a:avLst/>
              <a:gdLst>
                <a:gd name="T0" fmla="*/ 5 w 170"/>
                <a:gd name="T1" fmla="*/ 590 h 680"/>
                <a:gd name="T2" fmla="*/ 170 w 170"/>
                <a:gd name="T3" fmla="*/ 680 h 680"/>
                <a:gd name="T4" fmla="*/ 170 w 170"/>
                <a:gd name="T5" fmla="*/ 95 h 680"/>
                <a:gd name="T6" fmla="*/ 0 w 170"/>
                <a:gd name="T7" fmla="*/ 0 h 680"/>
                <a:gd name="T8" fmla="*/ 5 w 170"/>
                <a:gd name="T9" fmla="*/ 590 h 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0"/>
                <a:gd name="T16" fmla="*/ 0 h 680"/>
                <a:gd name="T17" fmla="*/ 170 w 170"/>
                <a:gd name="T18" fmla="*/ 680 h 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0" h="680">
                  <a:moveTo>
                    <a:pt x="5" y="590"/>
                  </a:moveTo>
                  <a:lnTo>
                    <a:pt x="170" y="680"/>
                  </a:lnTo>
                  <a:lnTo>
                    <a:pt x="170" y="95"/>
                  </a:lnTo>
                  <a:lnTo>
                    <a:pt x="0" y="0"/>
                  </a:lnTo>
                  <a:lnTo>
                    <a:pt x="5" y="590"/>
                  </a:lnTo>
                  <a:close/>
                </a:path>
              </a:pathLst>
            </a:custGeom>
            <a:gradFill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59" name="Freeform 151">
              <a:extLst>
                <a:ext uri="{FF2B5EF4-FFF2-40B4-BE49-F238E27FC236}">
                  <a16:creationId xmlns:a16="http://schemas.microsoft.com/office/drawing/2014/main" xmlns="" id="{49975C88-1345-4D66-B9F5-D5AE42112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" y="4177"/>
              <a:ext cx="1359" cy="690"/>
            </a:xfrm>
            <a:custGeom>
              <a:avLst/>
              <a:gdLst>
                <a:gd name="T0" fmla="*/ 753 w 1359"/>
                <a:gd name="T1" fmla="*/ 348 h 690"/>
                <a:gd name="T2" fmla="*/ 919 w 1359"/>
                <a:gd name="T3" fmla="*/ 440 h 690"/>
                <a:gd name="T4" fmla="*/ 1359 w 1359"/>
                <a:gd name="T5" fmla="*/ 200 h 690"/>
                <a:gd name="T6" fmla="*/ 994 w 1359"/>
                <a:gd name="T7" fmla="*/ 0 h 690"/>
                <a:gd name="T8" fmla="*/ 0 w 1359"/>
                <a:gd name="T9" fmla="*/ 570 h 690"/>
                <a:gd name="T10" fmla="*/ 194 w 1359"/>
                <a:gd name="T11" fmla="*/ 690 h 690"/>
                <a:gd name="T12" fmla="*/ 753 w 1359"/>
                <a:gd name="T13" fmla="*/ 348 h 6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59"/>
                <a:gd name="T22" fmla="*/ 0 h 690"/>
                <a:gd name="T23" fmla="*/ 1359 w 1359"/>
                <a:gd name="T24" fmla="*/ 690 h 6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59" h="690">
                  <a:moveTo>
                    <a:pt x="753" y="348"/>
                  </a:moveTo>
                  <a:lnTo>
                    <a:pt x="919" y="440"/>
                  </a:lnTo>
                  <a:lnTo>
                    <a:pt x="1359" y="200"/>
                  </a:lnTo>
                  <a:lnTo>
                    <a:pt x="994" y="0"/>
                  </a:lnTo>
                  <a:lnTo>
                    <a:pt x="0" y="570"/>
                  </a:lnTo>
                  <a:lnTo>
                    <a:pt x="194" y="690"/>
                  </a:lnTo>
                  <a:lnTo>
                    <a:pt x="753" y="348"/>
                  </a:lnTo>
                  <a:close/>
                </a:path>
              </a:pathLst>
            </a:custGeom>
            <a:gradFill rotWithShape="1">
              <a:gsLst>
                <a:gs pos="0">
                  <a:srgbClr val="047EA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60" name="Freeform 152" descr="Light upward diagonal">
              <a:extLst>
                <a:ext uri="{FF2B5EF4-FFF2-40B4-BE49-F238E27FC236}">
                  <a16:creationId xmlns:a16="http://schemas.microsoft.com/office/drawing/2014/main" xmlns="" id="{021D3805-179C-486F-9290-1B115369A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5" y="3979"/>
              <a:ext cx="904" cy="1231"/>
            </a:xfrm>
            <a:custGeom>
              <a:avLst/>
              <a:gdLst>
                <a:gd name="T0" fmla="*/ 435 w 904"/>
                <a:gd name="T1" fmla="*/ 401 h 1231"/>
                <a:gd name="T2" fmla="*/ 435 w 904"/>
                <a:gd name="T3" fmla="*/ 255 h 1231"/>
                <a:gd name="T4" fmla="*/ 904 w 904"/>
                <a:gd name="T5" fmla="*/ 0 h 1231"/>
                <a:gd name="T6" fmla="*/ 904 w 904"/>
                <a:gd name="T7" fmla="*/ 686 h 1231"/>
                <a:gd name="T8" fmla="*/ 0 w 904"/>
                <a:gd name="T9" fmla="*/ 1231 h 1231"/>
                <a:gd name="T10" fmla="*/ 0 w 904"/>
                <a:gd name="T11" fmla="*/ 641 h 1231"/>
                <a:gd name="T12" fmla="*/ 435 w 904"/>
                <a:gd name="T13" fmla="*/ 401 h 12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4"/>
                <a:gd name="T22" fmla="*/ 0 h 1231"/>
                <a:gd name="T23" fmla="*/ 904 w 904"/>
                <a:gd name="T24" fmla="*/ 1231 h 12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4" h="1231">
                  <a:moveTo>
                    <a:pt x="435" y="401"/>
                  </a:moveTo>
                  <a:lnTo>
                    <a:pt x="435" y="255"/>
                  </a:lnTo>
                  <a:lnTo>
                    <a:pt x="904" y="0"/>
                  </a:lnTo>
                  <a:lnTo>
                    <a:pt x="904" y="686"/>
                  </a:lnTo>
                  <a:lnTo>
                    <a:pt x="0" y="1231"/>
                  </a:lnTo>
                  <a:lnTo>
                    <a:pt x="0" y="641"/>
                  </a:lnTo>
                  <a:lnTo>
                    <a:pt x="435" y="401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61" name="Freeform 153">
              <a:extLst>
                <a:ext uri="{FF2B5EF4-FFF2-40B4-BE49-F238E27FC236}">
                  <a16:creationId xmlns:a16="http://schemas.microsoft.com/office/drawing/2014/main" xmlns="" id="{D068EC7F-DBFC-4A5C-9D38-D0C4B0D19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3465"/>
              <a:ext cx="360" cy="910"/>
            </a:xfrm>
            <a:custGeom>
              <a:avLst/>
              <a:gdLst>
                <a:gd name="T0" fmla="*/ 0 w 360"/>
                <a:gd name="T1" fmla="*/ 710 h 910"/>
                <a:gd name="T2" fmla="*/ 0 w 360"/>
                <a:gd name="T3" fmla="*/ 0 h 910"/>
                <a:gd name="T4" fmla="*/ 360 w 360"/>
                <a:gd name="T5" fmla="*/ 205 h 910"/>
                <a:gd name="T6" fmla="*/ 360 w 360"/>
                <a:gd name="T7" fmla="*/ 400 h 910"/>
                <a:gd name="T8" fmla="*/ 265 w 360"/>
                <a:gd name="T9" fmla="*/ 349 h 910"/>
                <a:gd name="T10" fmla="*/ 201 w 360"/>
                <a:gd name="T11" fmla="*/ 341 h 910"/>
                <a:gd name="T12" fmla="*/ 156 w 360"/>
                <a:gd name="T13" fmla="*/ 364 h 910"/>
                <a:gd name="T14" fmla="*/ 130 w 360"/>
                <a:gd name="T15" fmla="*/ 405 h 910"/>
                <a:gd name="T16" fmla="*/ 134 w 360"/>
                <a:gd name="T17" fmla="*/ 476 h 910"/>
                <a:gd name="T18" fmla="*/ 160 w 360"/>
                <a:gd name="T19" fmla="*/ 555 h 910"/>
                <a:gd name="T20" fmla="*/ 198 w 360"/>
                <a:gd name="T21" fmla="*/ 623 h 910"/>
                <a:gd name="T22" fmla="*/ 239 w 360"/>
                <a:gd name="T23" fmla="*/ 671 h 910"/>
                <a:gd name="T24" fmla="*/ 284 w 360"/>
                <a:gd name="T25" fmla="*/ 716 h 910"/>
                <a:gd name="T26" fmla="*/ 355 w 360"/>
                <a:gd name="T27" fmla="*/ 765 h 910"/>
                <a:gd name="T28" fmla="*/ 355 w 360"/>
                <a:gd name="T29" fmla="*/ 910 h 910"/>
                <a:gd name="T30" fmla="*/ 0 w 360"/>
                <a:gd name="T31" fmla="*/ 710 h 9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0"/>
                <a:gd name="T49" fmla="*/ 0 h 910"/>
                <a:gd name="T50" fmla="*/ 360 w 360"/>
                <a:gd name="T51" fmla="*/ 910 h 9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0" h="910">
                  <a:moveTo>
                    <a:pt x="0" y="710"/>
                  </a:moveTo>
                  <a:lnTo>
                    <a:pt x="0" y="0"/>
                  </a:lnTo>
                  <a:lnTo>
                    <a:pt x="360" y="205"/>
                  </a:lnTo>
                  <a:lnTo>
                    <a:pt x="360" y="400"/>
                  </a:lnTo>
                  <a:lnTo>
                    <a:pt x="265" y="349"/>
                  </a:lnTo>
                  <a:lnTo>
                    <a:pt x="201" y="341"/>
                  </a:lnTo>
                  <a:lnTo>
                    <a:pt x="156" y="364"/>
                  </a:lnTo>
                  <a:lnTo>
                    <a:pt x="130" y="405"/>
                  </a:lnTo>
                  <a:lnTo>
                    <a:pt x="134" y="476"/>
                  </a:lnTo>
                  <a:lnTo>
                    <a:pt x="160" y="555"/>
                  </a:lnTo>
                  <a:lnTo>
                    <a:pt x="198" y="623"/>
                  </a:lnTo>
                  <a:lnTo>
                    <a:pt x="239" y="671"/>
                  </a:lnTo>
                  <a:lnTo>
                    <a:pt x="284" y="716"/>
                  </a:lnTo>
                  <a:lnTo>
                    <a:pt x="355" y="765"/>
                  </a:lnTo>
                  <a:lnTo>
                    <a:pt x="355" y="910"/>
                  </a:lnTo>
                  <a:lnTo>
                    <a:pt x="0" y="710"/>
                  </a:lnTo>
                  <a:close/>
                </a:path>
              </a:pathLst>
            </a:custGeom>
            <a:gradFill rotWithShape="1">
              <a:gsLst>
                <a:gs pos="0">
                  <a:srgbClr val="047EA4"/>
                </a:gs>
                <a:gs pos="100000">
                  <a:srgbClr val="77B9CE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62" name="Freeform 154">
              <a:extLst>
                <a:ext uri="{FF2B5EF4-FFF2-40B4-BE49-F238E27FC236}">
                  <a16:creationId xmlns:a16="http://schemas.microsoft.com/office/drawing/2014/main" xmlns="" id="{EAAC1E22-2945-40D0-BA2C-871DCE981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" y="3720"/>
              <a:ext cx="687" cy="511"/>
            </a:xfrm>
            <a:custGeom>
              <a:avLst/>
              <a:gdLst>
                <a:gd name="T0" fmla="*/ 609 w 687"/>
                <a:gd name="T1" fmla="*/ 218 h 511"/>
                <a:gd name="T2" fmla="*/ 552 w 687"/>
                <a:gd name="T3" fmla="*/ 184 h 511"/>
                <a:gd name="T4" fmla="*/ 504 w 687"/>
                <a:gd name="T5" fmla="*/ 143 h 511"/>
                <a:gd name="T6" fmla="*/ 470 w 687"/>
                <a:gd name="T7" fmla="*/ 101 h 511"/>
                <a:gd name="T8" fmla="*/ 455 w 687"/>
                <a:gd name="T9" fmla="*/ 45 h 511"/>
                <a:gd name="T10" fmla="*/ 470 w 687"/>
                <a:gd name="T11" fmla="*/ 0 h 511"/>
                <a:gd name="T12" fmla="*/ 230 w 687"/>
                <a:gd name="T13" fmla="*/ 146 h 511"/>
                <a:gd name="T14" fmla="*/ 135 w 687"/>
                <a:gd name="T15" fmla="*/ 95 h 511"/>
                <a:gd name="T16" fmla="*/ 71 w 687"/>
                <a:gd name="T17" fmla="*/ 87 h 511"/>
                <a:gd name="T18" fmla="*/ 26 w 687"/>
                <a:gd name="T19" fmla="*/ 110 h 511"/>
                <a:gd name="T20" fmla="*/ 0 w 687"/>
                <a:gd name="T21" fmla="*/ 151 h 511"/>
                <a:gd name="T22" fmla="*/ 4 w 687"/>
                <a:gd name="T23" fmla="*/ 222 h 511"/>
                <a:gd name="T24" fmla="*/ 30 w 687"/>
                <a:gd name="T25" fmla="*/ 301 h 511"/>
                <a:gd name="T26" fmla="*/ 68 w 687"/>
                <a:gd name="T27" fmla="*/ 369 h 511"/>
                <a:gd name="T28" fmla="*/ 109 w 687"/>
                <a:gd name="T29" fmla="*/ 417 h 511"/>
                <a:gd name="T30" fmla="*/ 154 w 687"/>
                <a:gd name="T31" fmla="*/ 462 h 511"/>
                <a:gd name="T32" fmla="*/ 225 w 687"/>
                <a:gd name="T33" fmla="*/ 511 h 511"/>
                <a:gd name="T34" fmla="*/ 687 w 687"/>
                <a:gd name="T35" fmla="*/ 263 h 511"/>
                <a:gd name="T36" fmla="*/ 609 w 687"/>
                <a:gd name="T37" fmla="*/ 218 h 5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87"/>
                <a:gd name="T58" fmla="*/ 0 h 511"/>
                <a:gd name="T59" fmla="*/ 687 w 687"/>
                <a:gd name="T60" fmla="*/ 511 h 5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87" h="511">
                  <a:moveTo>
                    <a:pt x="609" y="218"/>
                  </a:moveTo>
                  <a:lnTo>
                    <a:pt x="552" y="184"/>
                  </a:lnTo>
                  <a:lnTo>
                    <a:pt x="504" y="143"/>
                  </a:lnTo>
                  <a:lnTo>
                    <a:pt x="470" y="101"/>
                  </a:lnTo>
                  <a:lnTo>
                    <a:pt x="455" y="45"/>
                  </a:lnTo>
                  <a:lnTo>
                    <a:pt x="470" y="0"/>
                  </a:lnTo>
                  <a:lnTo>
                    <a:pt x="230" y="146"/>
                  </a:lnTo>
                  <a:lnTo>
                    <a:pt x="135" y="95"/>
                  </a:lnTo>
                  <a:lnTo>
                    <a:pt x="71" y="87"/>
                  </a:lnTo>
                  <a:lnTo>
                    <a:pt x="26" y="110"/>
                  </a:lnTo>
                  <a:lnTo>
                    <a:pt x="0" y="151"/>
                  </a:lnTo>
                  <a:lnTo>
                    <a:pt x="4" y="222"/>
                  </a:lnTo>
                  <a:lnTo>
                    <a:pt x="30" y="301"/>
                  </a:lnTo>
                  <a:lnTo>
                    <a:pt x="68" y="369"/>
                  </a:lnTo>
                  <a:lnTo>
                    <a:pt x="109" y="417"/>
                  </a:lnTo>
                  <a:lnTo>
                    <a:pt x="154" y="462"/>
                  </a:lnTo>
                  <a:lnTo>
                    <a:pt x="225" y="511"/>
                  </a:lnTo>
                  <a:lnTo>
                    <a:pt x="687" y="263"/>
                  </a:lnTo>
                  <a:lnTo>
                    <a:pt x="609" y="218"/>
                  </a:lnTo>
                  <a:close/>
                </a:path>
              </a:pathLst>
            </a:custGeom>
            <a:gradFill rotWithShape="1">
              <a:gsLst>
                <a:gs pos="0">
                  <a:srgbClr val="047EA4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63" name="Freeform 155">
              <a:extLst>
                <a:ext uri="{FF2B5EF4-FFF2-40B4-BE49-F238E27FC236}">
                  <a16:creationId xmlns:a16="http://schemas.microsoft.com/office/drawing/2014/main" xmlns="" id="{67CF827D-22E5-4097-8915-8AF983845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4" y="3199"/>
              <a:ext cx="825" cy="472"/>
            </a:xfrm>
            <a:custGeom>
              <a:avLst/>
              <a:gdLst>
                <a:gd name="T0" fmla="*/ 0 w 825"/>
                <a:gd name="T1" fmla="*/ 266 h 472"/>
                <a:gd name="T2" fmla="*/ 465 w 825"/>
                <a:gd name="T3" fmla="*/ 0 h 472"/>
                <a:gd name="T4" fmla="*/ 825 w 825"/>
                <a:gd name="T5" fmla="*/ 202 h 472"/>
                <a:gd name="T6" fmla="*/ 360 w 825"/>
                <a:gd name="T7" fmla="*/ 472 h 472"/>
                <a:gd name="T8" fmla="*/ 0 w 825"/>
                <a:gd name="T9" fmla="*/ 266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5"/>
                <a:gd name="T16" fmla="*/ 0 h 472"/>
                <a:gd name="T17" fmla="*/ 825 w 825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5" h="472">
                  <a:moveTo>
                    <a:pt x="0" y="266"/>
                  </a:moveTo>
                  <a:lnTo>
                    <a:pt x="465" y="0"/>
                  </a:lnTo>
                  <a:lnTo>
                    <a:pt x="825" y="202"/>
                  </a:lnTo>
                  <a:lnTo>
                    <a:pt x="360" y="472"/>
                  </a:lnTo>
                  <a:lnTo>
                    <a:pt x="0" y="266"/>
                  </a:lnTo>
                  <a:close/>
                </a:path>
              </a:pathLst>
            </a:custGeom>
            <a:gradFill rotWithShape="1">
              <a:gsLst>
                <a:gs pos="0">
                  <a:srgbClr val="047EA4"/>
                </a:gs>
                <a:gs pos="100000">
                  <a:srgbClr val="BFDEE8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64" name="Freeform 156" descr="Light upward diagonal">
              <a:extLst>
                <a:ext uri="{FF2B5EF4-FFF2-40B4-BE49-F238E27FC236}">
                  <a16:creationId xmlns:a16="http://schemas.microsoft.com/office/drawing/2014/main" xmlns="" id="{2FB2E776-CFC8-4194-A4BF-B6C009DA5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4" y="3402"/>
              <a:ext cx="465" cy="461"/>
            </a:xfrm>
            <a:custGeom>
              <a:avLst/>
              <a:gdLst>
                <a:gd name="T0" fmla="*/ 0 w 465"/>
                <a:gd name="T1" fmla="*/ 461 h 461"/>
                <a:gd name="T2" fmla="*/ 465 w 465"/>
                <a:gd name="T3" fmla="*/ 172 h 461"/>
                <a:gd name="T4" fmla="*/ 465 w 465"/>
                <a:gd name="T5" fmla="*/ 0 h 461"/>
                <a:gd name="T6" fmla="*/ 0 w 465"/>
                <a:gd name="T7" fmla="*/ 270 h 461"/>
                <a:gd name="T8" fmla="*/ 0 w 465"/>
                <a:gd name="T9" fmla="*/ 461 h 4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5"/>
                <a:gd name="T16" fmla="*/ 0 h 461"/>
                <a:gd name="T17" fmla="*/ 465 w 465"/>
                <a:gd name="T18" fmla="*/ 461 h 4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5" h="461">
                  <a:moveTo>
                    <a:pt x="0" y="461"/>
                  </a:moveTo>
                  <a:lnTo>
                    <a:pt x="465" y="172"/>
                  </a:lnTo>
                  <a:lnTo>
                    <a:pt x="465" y="0"/>
                  </a:lnTo>
                  <a:lnTo>
                    <a:pt x="0" y="270"/>
                  </a:lnTo>
                  <a:lnTo>
                    <a:pt x="0" y="461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157">
            <a:extLst>
              <a:ext uri="{FF2B5EF4-FFF2-40B4-BE49-F238E27FC236}">
                <a16:creationId xmlns:a16="http://schemas.microsoft.com/office/drawing/2014/main" xmlns="" id="{32E1D610-0B2B-4B6A-8282-5CC08A9C0D61}"/>
              </a:ext>
            </a:extLst>
          </p:cNvPr>
          <p:cNvGrpSpPr>
            <a:grpSpLocks/>
          </p:cNvGrpSpPr>
          <p:nvPr/>
        </p:nvGrpSpPr>
        <p:grpSpPr bwMode="auto">
          <a:xfrm>
            <a:off x="4224337" y="2366712"/>
            <a:ext cx="1006475" cy="1357313"/>
            <a:chOff x="1509" y="1722"/>
            <a:chExt cx="634" cy="855"/>
          </a:xfrm>
        </p:grpSpPr>
        <p:grpSp>
          <p:nvGrpSpPr>
            <p:cNvPr id="8249" name="Group 158">
              <a:extLst>
                <a:ext uri="{FF2B5EF4-FFF2-40B4-BE49-F238E27FC236}">
                  <a16:creationId xmlns:a16="http://schemas.microsoft.com/office/drawing/2014/main" xmlns="" id="{D0E9DB2D-6889-4DC1-BF45-7E2FDA576B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9" y="1722"/>
              <a:ext cx="584" cy="855"/>
              <a:chOff x="8751" y="2015"/>
              <a:chExt cx="1460" cy="2137"/>
            </a:xfrm>
          </p:grpSpPr>
          <p:grpSp>
            <p:nvGrpSpPr>
              <p:cNvPr id="8251" name="Group 159">
                <a:extLst>
                  <a:ext uri="{FF2B5EF4-FFF2-40B4-BE49-F238E27FC236}">
                    <a16:creationId xmlns:a16="http://schemas.microsoft.com/office/drawing/2014/main" xmlns="" id="{45D123D5-E77C-4B9F-9042-AA500D5915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06" y="2015"/>
                <a:ext cx="904" cy="1808"/>
                <a:chOff x="9306" y="2015"/>
                <a:chExt cx="904" cy="1808"/>
              </a:xfrm>
            </p:grpSpPr>
            <p:sp>
              <p:nvSpPr>
                <p:cNvPr id="8254" name="Freeform 160" descr="Light upward diagonal">
                  <a:extLst>
                    <a:ext uri="{FF2B5EF4-FFF2-40B4-BE49-F238E27FC236}">
                      <a16:creationId xmlns:a16="http://schemas.microsoft.com/office/drawing/2014/main" xmlns="" id="{606A9924-25D0-4363-9794-62FE4A59BD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06" y="2592"/>
                  <a:ext cx="904" cy="1231"/>
                </a:xfrm>
                <a:custGeom>
                  <a:avLst/>
                  <a:gdLst>
                    <a:gd name="T0" fmla="*/ 435 w 904"/>
                    <a:gd name="T1" fmla="*/ 401 h 1231"/>
                    <a:gd name="T2" fmla="*/ 435 w 904"/>
                    <a:gd name="T3" fmla="*/ 255 h 1231"/>
                    <a:gd name="T4" fmla="*/ 904 w 904"/>
                    <a:gd name="T5" fmla="*/ 0 h 1231"/>
                    <a:gd name="T6" fmla="*/ 904 w 904"/>
                    <a:gd name="T7" fmla="*/ 686 h 1231"/>
                    <a:gd name="T8" fmla="*/ 0 w 904"/>
                    <a:gd name="T9" fmla="*/ 1231 h 1231"/>
                    <a:gd name="T10" fmla="*/ 0 w 904"/>
                    <a:gd name="T11" fmla="*/ 641 h 1231"/>
                    <a:gd name="T12" fmla="*/ 435 w 904"/>
                    <a:gd name="T13" fmla="*/ 401 h 12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04"/>
                    <a:gd name="T22" fmla="*/ 0 h 1231"/>
                    <a:gd name="T23" fmla="*/ 904 w 904"/>
                    <a:gd name="T24" fmla="*/ 1231 h 123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04" h="1231">
                      <a:moveTo>
                        <a:pt x="435" y="401"/>
                      </a:moveTo>
                      <a:lnTo>
                        <a:pt x="435" y="255"/>
                      </a:lnTo>
                      <a:lnTo>
                        <a:pt x="904" y="0"/>
                      </a:lnTo>
                      <a:lnTo>
                        <a:pt x="904" y="686"/>
                      </a:lnTo>
                      <a:lnTo>
                        <a:pt x="0" y="1231"/>
                      </a:lnTo>
                      <a:lnTo>
                        <a:pt x="0" y="641"/>
                      </a:lnTo>
                      <a:lnTo>
                        <a:pt x="435" y="40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55" name="Freeform 161" descr="Light upward diagonal">
                  <a:extLst>
                    <a:ext uri="{FF2B5EF4-FFF2-40B4-BE49-F238E27FC236}">
                      <a16:creationId xmlns:a16="http://schemas.microsoft.com/office/drawing/2014/main" xmlns="" id="{394F6483-87B0-45BA-BAD4-5853434E4C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45" y="2015"/>
                  <a:ext cx="465" cy="461"/>
                </a:xfrm>
                <a:custGeom>
                  <a:avLst/>
                  <a:gdLst>
                    <a:gd name="T0" fmla="*/ 0 w 465"/>
                    <a:gd name="T1" fmla="*/ 461 h 461"/>
                    <a:gd name="T2" fmla="*/ 465 w 465"/>
                    <a:gd name="T3" fmla="*/ 172 h 461"/>
                    <a:gd name="T4" fmla="*/ 465 w 465"/>
                    <a:gd name="T5" fmla="*/ 0 h 461"/>
                    <a:gd name="T6" fmla="*/ 0 w 465"/>
                    <a:gd name="T7" fmla="*/ 270 h 461"/>
                    <a:gd name="T8" fmla="*/ 0 w 465"/>
                    <a:gd name="T9" fmla="*/ 461 h 4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5"/>
                    <a:gd name="T16" fmla="*/ 0 h 461"/>
                    <a:gd name="T17" fmla="*/ 465 w 465"/>
                    <a:gd name="T18" fmla="*/ 461 h 4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5" h="461">
                      <a:moveTo>
                        <a:pt x="0" y="461"/>
                      </a:moveTo>
                      <a:lnTo>
                        <a:pt x="465" y="172"/>
                      </a:lnTo>
                      <a:lnTo>
                        <a:pt x="465" y="0"/>
                      </a:lnTo>
                      <a:lnTo>
                        <a:pt x="0" y="270"/>
                      </a:lnTo>
                      <a:lnTo>
                        <a:pt x="0" y="461"/>
                      </a:lnTo>
                      <a:close/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252" name="Freeform 162">
                <a:extLst>
                  <a:ext uri="{FF2B5EF4-FFF2-40B4-BE49-F238E27FC236}">
                    <a16:creationId xmlns:a16="http://schemas.microsoft.com/office/drawing/2014/main" xmlns="" id="{AD1E0026-7168-4FE2-B450-3AA741027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" y="3237"/>
                <a:ext cx="560" cy="915"/>
              </a:xfrm>
              <a:custGeom>
                <a:avLst/>
                <a:gdLst>
                  <a:gd name="T0" fmla="*/ 10 w 560"/>
                  <a:gd name="T1" fmla="*/ 335 h 915"/>
                  <a:gd name="T2" fmla="*/ 560 w 560"/>
                  <a:gd name="T3" fmla="*/ 0 h 915"/>
                  <a:gd name="T4" fmla="*/ 560 w 560"/>
                  <a:gd name="T5" fmla="*/ 585 h 915"/>
                  <a:gd name="T6" fmla="*/ 0 w 560"/>
                  <a:gd name="T7" fmla="*/ 915 h 915"/>
                  <a:gd name="T8" fmla="*/ 10 w 560"/>
                  <a:gd name="T9" fmla="*/ 335 h 9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0"/>
                  <a:gd name="T16" fmla="*/ 0 h 915"/>
                  <a:gd name="T17" fmla="*/ 560 w 560"/>
                  <a:gd name="T18" fmla="*/ 915 h 9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0" h="915">
                    <a:moveTo>
                      <a:pt x="10" y="335"/>
                    </a:moveTo>
                    <a:lnTo>
                      <a:pt x="560" y="0"/>
                    </a:lnTo>
                    <a:lnTo>
                      <a:pt x="560" y="585"/>
                    </a:lnTo>
                    <a:lnTo>
                      <a:pt x="0" y="915"/>
                    </a:lnTo>
                    <a:lnTo>
                      <a:pt x="10" y="335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53" name="Freeform 163">
                <a:extLst>
                  <a:ext uri="{FF2B5EF4-FFF2-40B4-BE49-F238E27FC236}">
                    <a16:creationId xmlns:a16="http://schemas.microsoft.com/office/drawing/2014/main" xmlns="" id="{B0702A41-23AE-4CB6-848C-CC89BB4B6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9" y="2183"/>
                <a:ext cx="472" cy="663"/>
              </a:xfrm>
              <a:custGeom>
                <a:avLst/>
                <a:gdLst>
                  <a:gd name="T0" fmla="*/ 4 w 472"/>
                  <a:gd name="T1" fmla="*/ 288 h 663"/>
                  <a:gd name="T2" fmla="*/ 472 w 472"/>
                  <a:gd name="T3" fmla="*/ 0 h 663"/>
                  <a:gd name="T4" fmla="*/ 472 w 472"/>
                  <a:gd name="T5" fmla="*/ 408 h 663"/>
                  <a:gd name="T6" fmla="*/ 0 w 472"/>
                  <a:gd name="T7" fmla="*/ 663 h 663"/>
                  <a:gd name="T8" fmla="*/ 4 w 472"/>
                  <a:gd name="T9" fmla="*/ 288 h 6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2"/>
                  <a:gd name="T16" fmla="*/ 0 h 663"/>
                  <a:gd name="T17" fmla="*/ 472 w 472"/>
                  <a:gd name="T18" fmla="*/ 663 h 6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2" h="663">
                    <a:moveTo>
                      <a:pt x="4" y="288"/>
                    </a:moveTo>
                    <a:lnTo>
                      <a:pt x="472" y="0"/>
                    </a:lnTo>
                    <a:lnTo>
                      <a:pt x="472" y="408"/>
                    </a:lnTo>
                    <a:lnTo>
                      <a:pt x="0" y="663"/>
                    </a:lnTo>
                    <a:lnTo>
                      <a:pt x="4" y="288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250" name="Line 164">
              <a:extLst>
                <a:ext uri="{FF2B5EF4-FFF2-40B4-BE49-F238E27FC236}">
                  <a16:creationId xmlns:a16="http://schemas.microsoft.com/office/drawing/2014/main" xmlns="" id="{91A10148-42B4-4D05-B84C-F6A319437C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50" y="1846"/>
              <a:ext cx="293" cy="16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1429" name="Line 165">
            <a:extLst>
              <a:ext uri="{FF2B5EF4-FFF2-40B4-BE49-F238E27FC236}">
                <a16:creationId xmlns:a16="http://schemas.microsoft.com/office/drawing/2014/main" xmlns="" id="{794E4F42-BC22-40A9-BD88-B13DD2577F9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49812" y="2971550"/>
            <a:ext cx="1260475" cy="71120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430" name="Line 166">
            <a:extLst>
              <a:ext uri="{FF2B5EF4-FFF2-40B4-BE49-F238E27FC236}">
                <a16:creationId xmlns:a16="http://schemas.microsoft.com/office/drawing/2014/main" xmlns="" id="{58EC95C6-A087-4078-8270-4339569814B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86287" y="3138237"/>
            <a:ext cx="1260475" cy="71120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431" name="Line 167">
            <a:extLst>
              <a:ext uri="{FF2B5EF4-FFF2-40B4-BE49-F238E27FC236}">
                <a16:creationId xmlns:a16="http://schemas.microsoft.com/office/drawing/2014/main" xmlns="" id="{3118BCD2-A6F4-4CCA-A69F-6B9944C26E3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33862" y="3347787"/>
            <a:ext cx="1173163" cy="66675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432" name="Line 168">
            <a:extLst>
              <a:ext uri="{FF2B5EF4-FFF2-40B4-BE49-F238E27FC236}">
                <a16:creationId xmlns:a16="http://schemas.microsoft.com/office/drawing/2014/main" xmlns="" id="{42498C85-0242-4F2F-83D1-6628D70C94A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19575" y="3695450"/>
            <a:ext cx="1173162" cy="66675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433" name="Line 169">
            <a:extLst>
              <a:ext uri="{FF2B5EF4-FFF2-40B4-BE49-F238E27FC236}">
                <a16:creationId xmlns:a16="http://schemas.microsoft.com/office/drawing/2014/main" xmlns="" id="{78065705-AEA7-4889-9AD0-669A9034D84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48225" y="2881062"/>
            <a:ext cx="1260475" cy="71120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434" name="Line 170">
            <a:extLst>
              <a:ext uri="{FF2B5EF4-FFF2-40B4-BE49-F238E27FC236}">
                <a16:creationId xmlns:a16="http://schemas.microsoft.com/office/drawing/2014/main" xmlns="" id="{C82DFF3A-A43D-4BE3-A243-3556FC49DE9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76800" y="2652462"/>
            <a:ext cx="1260475" cy="71120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435" name="Line 171">
            <a:extLst>
              <a:ext uri="{FF2B5EF4-FFF2-40B4-BE49-F238E27FC236}">
                <a16:creationId xmlns:a16="http://schemas.microsoft.com/office/drawing/2014/main" xmlns="" id="{A54F423B-6195-4BAC-9E83-97B95AA94C0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62512" y="2528637"/>
            <a:ext cx="1260475" cy="71120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436" name="Line 172">
            <a:extLst>
              <a:ext uri="{FF2B5EF4-FFF2-40B4-BE49-F238E27FC236}">
                <a16:creationId xmlns:a16="http://schemas.microsoft.com/office/drawing/2014/main" xmlns="" id="{6BE14D28-04CF-4C7D-B75B-4FE55F94D17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62550" y="2361950"/>
            <a:ext cx="1260475" cy="711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8" name="Group 173">
            <a:extLst>
              <a:ext uri="{FF2B5EF4-FFF2-40B4-BE49-F238E27FC236}">
                <a16:creationId xmlns:a16="http://schemas.microsoft.com/office/drawing/2014/main" xmlns="" id="{FE35A827-EEF2-485C-A4F1-CCF116D7F547}"/>
              </a:ext>
            </a:extLst>
          </p:cNvPr>
          <p:cNvGrpSpPr>
            <a:grpSpLocks/>
          </p:cNvGrpSpPr>
          <p:nvPr/>
        </p:nvGrpSpPr>
        <p:grpSpPr bwMode="auto">
          <a:xfrm>
            <a:off x="7523162" y="4030412"/>
            <a:ext cx="769938" cy="1208088"/>
            <a:chOff x="2138" y="2032"/>
            <a:chExt cx="1211" cy="1902"/>
          </a:xfrm>
        </p:grpSpPr>
        <p:sp>
          <p:nvSpPr>
            <p:cNvPr id="8240" name="Freeform 174">
              <a:extLst>
                <a:ext uri="{FF2B5EF4-FFF2-40B4-BE49-F238E27FC236}">
                  <a16:creationId xmlns:a16="http://schemas.microsoft.com/office/drawing/2014/main" xmlns="" id="{51A95F2D-08FB-4044-87AB-C3940D91B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" y="2312"/>
              <a:ext cx="464" cy="1622"/>
            </a:xfrm>
            <a:custGeom>
              <a:avLst/>
              <a:gdLst>
                <a:gd name="T0" fmla="*/ 0 w 464"/>
                <a:gd name="T1" fmla="*/ 1622 h 1622"/>
                <a:gd name="T2" fmla="*/ 11 w 464"/>
                <a:gd name="T3" fmla="*/ 1573 h 1622"/>
                <a:gd name="T4" fmla="*/ 24 w 464"/>
                <a:gd name="T5" fmla="*/ 1420 h 1622"/>
                <a:gd name="T6" fmla="*/ 44 w 464"/>
                <a:gd name="T7" fmla="*/ 1245 h 1622"/>
                <a:gd name="T8" fmla="*/ 71 w 464"/>
                <a:gd name="T9" fmla="*/ 1101 h 1622"/>
                <a:gd name="T10" fmla="*/ 84 w 464"/>
                <a:gd name="T11" fmla="*/ 1055 h 1622"/>
                <a:gd name="T12" fmla="*/ 134 w 464"/>
                <a:gd name="T13" fmla="*/ 1005 h 1622"/>
                <a:gd name="T14" fmla="*/ 189 w 464"/>
                <a:gd name="T15" fmla="*/ 965 h 1622"/>
                <a:gd name="T16" fmla="*/ 243 w 464"/>
                <a:gd name="T17" fmla="*/ 932 h 1622"/>
                <a:gd name="T18" fmla="*/ 324 w 464"/>
                <a:gd name="T19" fmla="*/ 880 h 1622"/>
                <a:gd name="T20" fmla="*/ 369 w 464"/>
                <a:gd name="T21" fmla="*/ 855 h 1622"/>
                <a:gd name="T22" fmla="*/ 389 w 464"/>
                <a:gd name="T23" fmla="*/ 780 h 1622"/>
                <a:gd name="T24" fmla="*/ 454 w 464"/>
                <a:gd name="T25" fmla="*/ 765 h 1622"/>
                <a:gd name="T26" fmla="*/ 464 w 464"/>
                <a:gd name="T27" fmla="*/ 730 h 1622"/>
                <a:gd name="T28" fmla="*/ 464 w 464"/>
                <a:gd name="T29" fmla="*/ 695 h 1622"/>
                <a:gd name="T30" fmla="*/ 454 w 464"/>
                <a:gd name="T31" fmla="*/ 640 h 1622"/>
                <a:gd name="T32" fmla="*/ 409 w 464"/>
                <a:gd name="T33" fmla="*/ 605 h 1622"/>
                <a:gd name="T34" fmla="*/ 359 w 464"/>
                <a:gd name="T35" fmla="*/ 595 h 1622"/>
                <a:gd name="T36" fmla="*/ 330 w 464"/>
                <a:gd name="T37" fmla="*/ 579 h 1622"/>
                <a:gd name="T38" fmla="*/ 319 w 464"/>
                <a:gd name="T39" fmla="*/ 560 h 1622"/>
                <a:gd name="T40" fmla="*/ 294 w 464"/>
                <a:gd name="T41" fmla="*/ 510 h 1622"/>
                <a:gd name="T42" fmla="*/ 284 w 464"/>
                <a:gd name="T43" fmla="*/ 455 h 1622"/>
                <a:gd name="T44" fmla="*/ 284 w 464"/>
                <a:gd name="T45" fmla="*/ 410 h 1622"/>
                <a:gd name="T46" fmla="*/ 277 w 464"/>
                <a:gd name="T47" fmla="*/ 373 h 1622"/>
                <a:gd name="T48" fmla="*/ 269 w 464"/>
                <a:gd name="T49" fmla="*/ 370 h 1622"/>
                <a:gd name="T50" fmla="*/ 247 w 464"/>
                <a:gd name="T51" fmla="*/ 347 h 1622"/>
                <a:gd name="T52" fmla="*/ 258 w 464"/>
                <a:gd name="T53" fmla="*/ 302 h 1622"/>
                <a:gd name="T54" fmla="*/ 284 w 464"/>
                <a:gd name="T55" fmla="*/ 230 h 1622"/>
                <a:gd name="T56" fmla="*/ 304 w 464"/>
                <a:gd name="T57" fmla="*/ 160 h 1622"/>
                <a:gd name="T58" fmla="*/ 294 w 464"/>
                <a:gd name="T59" fmla="*/ 90 h 1622"/>
                <a:gd name="T60" fmla="*/ 294 w 464"/>
                <a:gd name="T61" fmla="*/ 35 h 1622"/>
                <a:gd name="T62" fmla="*/ 299 w 464"/>
                <a:gd name="T63" fmla="*/ 0 h 1622"/>
                <a:gd name="T64" fmla="*/ 284 w 464"/>
                <a:gd name="T65" fmla="*/ 32 h 16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64"/>
                <a:gd name="T100" fmla="*/ 0 h 1622"/>
                <a:gd name="T101" fmla="*/ 464 w 464"/>
                <a:gd name="T102" fmla="*/ 1622 h 16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64" h="1622">
                  <a:moveTo>
                    <a:pt x="0" y="1622"/>
                  </a:moveTo>
                  <a:lnTo>
                    <a:pt x="11" y="1573"/>
                  </a:lnTo>
                  <a:lnTo>
                    <a:pt x="24" y="1420"/>
                  </a:lnTo>
                  <a:lnTo>
                    <a:pt x="44" y="1245"/>
                  </a:lnTo>
                  <a:lnTo>
                    <a:pt x="71" y="1101"/>
                  </a:lnTo>
                  <a:lnTo>
                    <a:pt x="84" y="1055"/>
                  </a:lnTo>
                  <a:lnTo>
                    <a:pt x="134" y="1005"/>
                  </a:lnTo>
                  <a:lnTo>
                    <a:pt x="189" y="965"/>
                  </a:lnTo>
                  <a:lnTo>
                    <a:pt x="243" y="932"/>
                  </a:lnTo>
                  <a:lnTo>
                    <a:pt x="324" y="880"/>
                  </a:lnTo>
                  <a:lnTo>
                    <a:pt x="369" y="855"/>
                  </a:lnTo>
                  <a:lnTo>
                    <a:pt x="389" y="780"/>
                  </a:lnTo>
                  <a:lnTo>
                    <a:pt x="454" y="765"/>
                  </a:lnTo>
                  <a:lnTo>
                    <a:pt x="464" y="730"/>
                  </a:lnTo>
                  <a:lnTo>
                    <a:pt x="464" y="695"/>
                  </a:lnTo>
                  <a:lnTo>
                    <a:pt x="454" y="640"/>
                  </a:lnTo>
                  <a:lnTo>
                    <a:pt x="409" y="605"/>
                  </a:lnTo>
                  <a:lnTo>
                    <a:pt x="359" y="595"/>
                  </a:lnTo>
                  <a:lnTo>
                    <a:pt x="330" y="579"/>
                  </a:lnTo>
                  <a:lnTo>
                    <a:pt x="319" y="560"/>
                  </a:lnTo>
                  <a:lnTo>
                    <a:pt x="294" y="510"/>
                  </a:lnTo>
                  <a:lnTo>
                    <a:pt x="284" y="455"/>
                  </a:lnTo>
                  <a:lnTo>
                    <a:pt x="284" y="410"/>
                  </a:lnTo>
                  <a:lnTo>
                    <a:pt x="277" y="373"/>
                  </a:lnTo>
                  <a:lnTo>
                    <a:pt x="269" y="370"/>
                  </a:lnTo>
                  <a:lnTo>
                    <a:pt x="247" y="347"/>
                  </a:lnTo>
                  <a:lnTo>
                    <a:pt x="258" y="302"/>
                  </a:lnTo>
                  <a:lnTo>
                    <a:pt x="284" y="230"/>
                  </a:lnTo>
                  <a:lnTo>
                    <a:pt x="304" y="160"/>
                  </a:lnTo>
                  <a:lnTo>
                    <a:pt x="294" y="90"/>
                  </a:lnTo>
                  <a:lnTo>
                    <a:pt x="294" y="35"/>
                  </a:lnTo>
                  <a:lnTo>
                    <a:pt x="299" y="0"/>
                  </a:lnTo>
                  <a:lnTo>
                    <a:pt x="284" y="3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41" name="Freeform 175">
              <a:extLst>
                <a:ext uri="{FF2B5EF4-FFF2-40B4-BE49-F238E27FC236}">
                  <a16:creationId xmlns:a16="http://schemas.microsoft.com/office/drawing/2014/main" xmlns="" id="{9BBB29FF-8AB7-46CB-A94F-27C5C2F33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7" y="3077"/>
              <a:ext cx="385" cy="95"/>
            </a:xfrm>
            <a:custGeom>
              <a:avLst/>
              <a:gdLst>
                <a:gd name="T0" fmla="*/ 385 w 385"/>
                <a:gd name="T1" fmla="*/ 45 h 95"/>
                <a:gd name="T2" fmla="*/ 285 w 385"/>
                <a:gd name="T3" fmla="*/ 75 h 95"/>
                <a:gd name="T4" fmla="*/ 210 w 385"/>
                <a:gd name="T5" fmla="*/ 90 h 95"/>
                <a:gd name="T6" fmla="*/ 130 w 385"/>
                <a:gd name="T7" fmla="*/ 90 h 95"/>
                <a:gd name="T8" fmla="*/ 60 w 385"/>
                <a:gd name="T9" fmla="*/ 95 h 95"/>
                <a:gd name="T10" fmla="*/ 0 w 385"/>
                <a:gd name="T11" fmla="*/ 95 h 95"/>
                <a:gd name="T12" fmla="*/ 5 w 385"/>
                <a:gd name="T13" fmla="*/ 60 h 95"/>
                <a:gd name="T14" fmla="*/ 25 w 385"/>
                <a:gd name="T15" fmla="*/ 10 h 95"/>
                <a:gd name="T16" fmla="*/ 55 w 385"/>
                <a:gd name="T17" fmla="*/ 0 h 95"/>
                <a:gd name="T18" fmla="*/ 90 w 385"/>
                <a:gd name="T19" fmla="*/ 0 h 95"/>
                <a:gd name="T20" fmla="*/ 140 w 385"/>
                <a:gd name="T21" fmla="*/ 10 h 95"/>
                <a:gd name="T22" fmla="*/ 223 w 385"/>
                <a:gd name="T23" fmla="*/ 6 h 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5"/>
                <a:gd name="T37" fmla="*/ 0 h 95"/>
                <a:gd name="T38" fmla="*/ 385 w 385"/>
                <a:gd name="T39" fmla="*/ 95 h 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5" h="95">
                  <a:moveTo>
                    <a:pt x="385" y="45"/>
                  </a:moveTo>
                  <a:lnTo>
                    <a:pt x="285" y="75"/>
                  </a:lnTo>
                  <a:lnTo>
                    <a:pt x="210" y="90"/>
                  </a:lnTo>
                  <a:lnTo>
                    <a:pt x="130" y="90"/>
                  </a:lnTo>
                  <a:lnTo>
                    <a:pt x="60" y="95"/>
                  </a:lnTo>
                  <a:lnTo>
                    <a:pt x="0" y="95"/>
                  </a:lnTo>
                  <a:lnTo>
                    <a:pt x="5" y="60"/>
                  </a:lnTo>
                  <a:lnTo>
                    <a:pt x="25" y="10"/>
                  </a:lnTo>
                  <a:lnTo>
                    <a:pt x="55" y="0"/>
                  </a:lnTo>
                  <a:lnTo>
                    <a:pt x="90" y="0"/>
                  </a:lnTo>
                  <a:lnTo>
                    <a:pt x="140" y="10"/>
                  </a:lnTo>
                  <a:lnTo>
                    <a:pt x="223" y="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42" name="Freeform 176">
              <a:extLst>
                <a:ext uri="{FF2B5EF4-FFF2-40B4-BE49-F238E27FC236}">
                  <a16:creationId xmlns:a16="http://schemas.microsoft.com/office/drawing/2014/main" xmlns="" id="{D39413B9-2075-41A3-83C3-85A0D067A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" y="3064"/>
              <a:ext cx="300" cy="739"/>
            </a:xfrm>
            <a:custGeom>
              <a:avLst/>
              <a:gdLst>
                <a:gd name="T0" fmla="*/ 289 w 300"/>
                <a:gd name="T1" fmla="*/ 739 h 739"/>
                <a:gd name="T2" fmla="*/ 300 w 300"/>
                <a:gd name="T3" fmla="*/ 649 h 739"/>
                <a:gd name="T4" fmla="*/ 296 w 300"/>
                <a:gd name="T5" fmla="*/ 544 h 739"/>
                <a:gd name="T6" fmla="*/ 288 w 300"/>
                <a:gd name="T7" fmla="*/ 438 h 739"/>
                <a:gd name="T8" fmla="*/ 283 w 300"/>
                <a:gd name="T9" fmla="*/ 303 h 739"/>
                <a:gd name="T10" fmla="*/ 273 w 300"/>
                <a:gd name="T11" fmla="*/ 243 h 739"/>
                <a:gd name="T12" fmla="*/ 248 w 300"/>
                <a:gd name="T13" fmla="*/ 193 h 739"/>
                <a:gd name="T14" fmla="*/ 225 w 300"/>
                <a:gd name="T15" fmla="*/ 161 h 739"/>
                <a:gd name="T16" fmla="*/ 161 w 300"/>
                <a:gd name="T17" fmla="*/ 109 h 739"/>
                <a:gd name="T18" fmla="*/ 93 w 300"/>
                <a:gd name="T19" fmla="*/ 73 h 739"/>
                <a:gd name="T20" fmla="*/ 28 w 300"/>
                <a:gd name="T21" fmla="*/ 48 h 739"/>
                <a:gd name="T22" fmla="*/ 0 w 300"/>
                <a:gd name="T23" fmla="*/ 0 h 7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0"/>
                <a:gd name="T37" fmla="*/ 0 h 739"/>
                <a:gd name="T38" fmla="*/ 300 w 300"/>
                <a:gd name="T39" fmla="*/ 739 h 7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0" h="739">
                  <a:moveTo>
                    <a:pt x="289" y="739"/>
                  </a:moveTo>
                  <a:lnTo>
                    <a:pt x="300" y="649"/>
                  </a:lnTo>
                  <a:lnTo>
                    <a:pt x="296" y="544"/>
                  </a:lnTo>
                  <a:lnTo>
                    <a:pt x="288" y="438"/>
                  </a:lnTo>
                  <a:lnTo>
                    <a:pt x="283" y="303"/>
                  </a:lnTo>
                  <a:lnTo>
                    <a:pt x="273" y="243"/>
                  </a:lnTo>
                  <a:lnTo>
                    <a:pt x="248" y="193"/>
                  </a:lnTo>
                  <a:lnTo>
                    <a:pt x="225" y="161"/>
                  </a:lnTo>
                  <a:lnTo>
                    <a:pt x="161" y="109"/>
                  </a:lnTo>
                  <a:lnTo>
                    <a:pt x="93" y="73"/>
                  </a:lnTo>
                  <a:lnTo>
                    <a:pt x="28" y="4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43" name="Freeform 177">
              <a:extLst>
                <a:ext uri="{FF2B5EF4-FFF2-40B4-BE49-F238E27FC236}">
                  <a16:creationId xmlns:a16="http://schemas.microsoft.com/office/drawing/2014/main" xmlns="" id="{05997761-C5D4-48EF-A029-C9B55D6F5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" y="2032"/>
              <a:ext cx="930" cy="1100"/>
            </a:xfrm>
            <a:custGeom>
              <a:avLst/>
              <a:gdLst>
                <a:gd name="T0" fmla="*/ 0 w 930"/>
                <a:gd name="T1" fmla="*/ 190 h 1100"/>
                <a:gd name="T2" fmla="*/ 25 w 930"/>
                <a:gd name="T3" fmla="*/ 265 h 1100"/>
                <a:gd name="T4" fmla="*/ 90 w 930"/>
                <a:gd name="T5" fmla="*/ 350 h 1100"/>
                <a:gd name="T6" fmla="*/ 180 w 930"/>
                <a:gd name="T7" fmla="*/ 400 h 1100"/>
                <a:gd name="T8" fmla="*/ 205 w 930"/>
                <a:gd name="T9" fmla="*/ 495 h 1100"/>
                <a:gd name="T10" fmla="*/ 190 w 930"/>
                <a:gd name="T11" fmla="*/ 575 h 1100"/>
                <a:gd name="T12" fmla="*/ 230 w 930"/>
                <a:gd name="T13" fmla="*/ 640 h 1100"/>
                <a:gd name="T14" fmla="*/ 215 w 930"/>
                <a:gd name="T15" fmla="*/ 710 h 1100"/>
                <a:gd name="T16" fmla="*/ 200 w 930"/>
                <a:gd name="T17" fmla="*/ 820 h 1100"/>
                <a:gd name="T18" fmla="*/ 150 w 930"/>
                <a:gd name="T19" fmla="*/ 875 h 1100"/>
                <a:gd name="T20" fmla="*/ 200 w 930"/>
                <a:gd name="T21" fmla="*/ 950 h 1100"/>
                <a:gd name="T22" fmla="*/ 300 w 930"/>
                <a:gd name="T23" fmla="*/ 1020 h 1100"/>
                <a:gd name="T24" fmla="*/ 395 w 930"/>
                <a:gd name="T25" fmla="*/ 1055 h 1100"/>
                <a:gd name="T26" fmla="*/ 520 w 930"/>
                <a:gd name="T27" fmla="*/ 1095 h 1100"/>
                <a:gd name="T28" fmla="*/ 630 w 930"/>
                <a:gd name="T29" fmla="*/ 1100 h 1100"/>
                <a:gd name="T30" fmla="*/ 705 w 930"/>
                <a:gd name="T31" fmla="*/ 1060 h 1100"/>
                <a:gd name="T32" fmla="*/ 750 w 930"/>
                <a:gd name="T33" fmla="*/ 980 h 1100"/>
                <a:gd name="T34" fmla="*/ 815 w 930"/>
                <a:gd name="T35" fmla="*/ 915 h 1100"/>
                <a:gd name="T36" fmla="*/ 890 w 930"/>
                <a:gd name="T37" fmla="*/ 830 h 1100"/>
                <a:gd name="T38" fmla="*/ 930 w 930"/>
                <a:gd name="T39" fmla="*/ 740 h 1100"/>
                <a:gd name="T40" fmla="*/ 910 w 930"/>
                <a:gd name="T41" fmla="*/ 660 h 1100"/>
                <a:gd name="T42" fmla="*/ 860 w 930"/>
                <a:gd name="T43" fmla="*/ 545 h 1100"/>
                <a:gd name="T44" fmla="*/ 790 w 930"/>
                <a:gd name="T45" fmla="*/ 395 h 1100"/>
                <a:gd name="T46" fmla="*/ 735 w 930"/>
                <a:gd name="T47" fmla="*/ 285 h 1100"/>
                <a:gd name="T48" fmla="*/ 690 w 930"/>
                <a:gd name="T49" fmla="*/ 155 h 1100"/>
                <a:gd name="T50" fmla="*/ 620 w 930"/>
                <a:gd name="T51" fmla="*/ 75 h 1100"/>
                <a:gd name="T52" fmla="*/ 485 w 930"/>
                <a:gd name="T53" fmla="*/ 0 h 1100"/>
                <a:gd name="T54" fmla="*/ 400 w 930"/>
                <a:gd name="T55" fmla="*/ 10 h 1100"/>
                <a:gd name="T56" fmla="*/ 315 w 930"/>
                <a:gd name="T57" fmla="*/ 10 h 1100"/>
                <a:gd name="T58" fmla="*/ 215 w 930"/>
                <a:gd name="T59" fmla="*/ 25 h 1100"/>
                <a:gd name="T60" fmla="*/ 135 w 930"/>
                <a:gd name="T61" fmla="*/ 70 h 1100"/>
                <a:gd name="T62" fmla="*/ 25 w 930"/>
                <a:gd name="T63" fmla="*/ 132 h 11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30"/>
                <a:gd name="T97" fmla="*/ 0 h 1100"/>
                <a:gd name="T98" fmla="*/ 930 w 930"/>
                <a:gd name="T99" fmla="*/ 1100 h 11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30" h="1100">
                  <a:moveTo>
                    <a:pt x="25" y="132"/>
                  </a:moveTo>
                  <a:lnTo>
                    <a:pt x="0" y="190"/>
                  </a:lnTo>
                  <a:lnTo>
                    <a:pt x="5" y="240"/>
                  </a:lnTo>
                  <a:lnTo>
                    <a:pt x="25" y="265"/>
                  </a:lnTo>
                  <a:lnTo>
                    <a:pt x="55" y="305"/>
                  </a:lnTo>
                  <a:lnTo>
                    <a:pt x="90" y="350"/>
                  </a:lnTo>
                  <a:lnTo>
                    <a:pt x="130" y="380"/>
                  </a:lnTo>
                  <a:lnTo>
                    <a:pt x="180" y="400"/>
                  </a:lnTo>
                  <a:lnTo>
                    <a:pt x="205" y="445"/>
                  </a:lnTo>
                  <a:lnTo>
                    <a:pt x="205" y="495"/>
                  </a:lnTo>
                  <a:lnTo>
                    <a:pt x="190" y="530"/>
                  </a:lnTo>
                  <a:lnTo>
                    <a:pt x="190" y="575"/>
                  </a:lnTo>
                  <a:lnTo>
                    <a:pt x="205" y="620"/>
                  </a:lnTo>
                  <a:lnTo>
                    <a:pt x="230" y="640"/>
                  </a:lnTo>
                  <a:lnTo>
                    <a:pt x="220" y="675"/>
                  </a:lnTo>
                  <a:lnTo>
                    <a:pt x="215" y="710"/>
                  </a:lnTo>
                  <a:lnTo>
                    <a:pt x="210" y="765"/>
                  </a:lnTo>
                  <a:lnTo>
                    <a:pt x="200" y="820"/>
                  </a:lnTo>
                  <a:lnTo>
                    <a:pt x="185" y="860"/>
                  </a:lnTo>
                  <a:lnTo>
                    <a:pt x="150" y="875"/>
                  </a:lnTo>
                  <a:lnTo>
                    <a:pt x="190" y="905"/>
                  </a:lnTo>
                  <a:lnTo>
                    <a:pt x="200" y="950"/>
                  </a:lnTo>
                  <a:lnTo>
                    <a:pt x="210" y="985"/>
                  </a:lnTo>
                  <a:lnTo>
                    <a:pt x="300" y="1020"/>
                  </a:lnTo>
                  <a:lnTo>
                    <a:pt x="345" y="1035"/>
                  </a:lnTo>
                  <a:lnTo>
                    <a:pt x="395" y="1055"/>
                  </a:lnTo>
                  <a:lnTo>
                    <a:pt x="460" y="1080"/>
                  </a:lnTo>
                  <a:lnTo>
                    <a:pt x="520" y="1095"/>
                  </a:lnTo>
                  <a:lnTo>
                    <a:pt x="575" y="1100"/>
                  </a:lnTo>
                  <a:lnTo>
                    <a:pt x="630" y="1100"/>
                  </a:lnTo>
                  <a:lnTo>
                    <a:pt x="670" y="1080"/>
                  </a:lnTo>
                  <a:lnTo>
                    <a:pt x="705" y="1060"/>
                  </a:lnTo>
                  <a:lnTo>
                    <a:pt x="735" y="1025"/>
                  </a:lnTo>
                  <a:lnTo>
                    <a:pt x="750" y="980"/>
                  </a:lnTo>
                  <a:lnTo>
                    <a:pt x="780" y="950"/>
                  </a:lnTo>
                  <a:lnTo>
                    <a:pt x="815" y="915"/>
                  </a:lnTo>
                  <a:lnTo>
                    <a:pt x="855" y="875"/>
                  </a:lnTo>
                  <a:lnTo>
                    <a:pt x="890" y="830"/>
                  </a:lnTo>
                  <a:lnTo>
                    <a:pt x="915" y="805"/>
                  </a:lnTo>
                  <a:lnTo>
                    <a:pt x="930" y="740"/>
                  </a:lnTo>
                  <a:lnTo>
                    <a:pt x="930" y="695"/>
                  </a:lnTo>
                  <a:lnTo>
                    <a:pt x="910" y="660"/>
                  </a:lnTo>
                  <a:lnTo>
                    <a:pt x="885" y="625"/>
                  </a:lnTo>
                  <a:lnTo>
                    <a:pt x="860" y="545"/>
                  </a:lnTo>
                  <a:lnTo>
                    <a:pt x="815" y="460"/>
                  </a:lnTo>
                  <a:lnTo>
                    <a:pt x="790" y="395"/>
                  </a:lnTo>
                  <a:lnTo>
                    <a:pt x="770" y="355"/>
                  </a:lnTo>
                  <a:lnTo>
                    <a:pt x="735" y="285"/>
                  </a:lnTo>
                  <a:lnTo>
                    <a:pt x="710" y="220"/>
                  </a:lnTo>
                  <a:lnTo>
                    <a:pt x="690" y="155"/>
                  </a:lnTo>
                  <a:lnTo>
                    <a:pt x="659" y="102"/>
                  </a:lnTo>
                  <a:lnTo>
                    <a:pt x="620" y="75"/>
                  </a:lnTo>
                  <a:lnTo>
                    <a:pt x="545" y="20"/>
                  </a:lnTo>
                  <a:lnTo>
                    <a:pt x="485" y="0"/>
                  </a:lnTo>
                  <a:lnTo>
                    <a:pt x="435" y="0"/>
                  </a:lnTo>
                  <a:lnTo>
                    <a:pt x="400" y="10"/>
                  </a:lnTo>
                  <a:lnTo>
                    <a:pt x="370" y="15"/>
                  </a:lnTo>
                  <a:lnTo>
                    <a:pt x="315" y="10"/>
                  </a:lnTo>
                  <a:lnTo>
                    <a:pt x="270" y="10"/>
                  </a:lnTo>
                  <a:lnTo>
                    <a:pt x="215" y="25"/>
                  </a:lnTo>
                  <a:lnTo>
                    <a:pt x="170" y="55"/>
                  </a:lnTo>
                  <a:lnTo>
                    <a:pt x="135" y="70"/>
                  </a:lnTo>
                  <a:lnTo>
                    <a:pt x="75" y="100"/>
                  </a:lnTo>
                  <a:lnTo>
                    <a:pt x="25" y="132"/>
                  </a:ln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44" name="Freeform 178">
              <a:extLst>
                <a:ext uri="{FF2B5EF4-FFF2-40B4-BE49-F238E27FC236}">
                  <a16:creationId xmlns:a16="http://schemas.microsoft.com/office/drawing/2014/main" xmlns="" id="{A7D5F894-8A75-4CE8-8D51-3D2B0B963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8" y="3132"/>
              <a:ext cx="994" cy="760"/>
            </a:xfrm>
            <a:custGeom>
              <a:avLst/>
              <a:gdLst>
                <a:gd name="T0" fmla="*/ 69 w 994"/>
                <a:gd name="T1" fmla="*/ 760 h 760"/>
                <a:gd name="T2" fmla="*/ 74 w 994"/>
                <a:gd name="T3" fmla="*/ 680 h 760"/>
                <a:gd name="T4" fmla="*/ 94 w 994"/>
                <a:gd name="T5" fmla="*/ 590 h 760"/>
                <a:gd name="T6" fmla="*/ 104 w 994"/>
                <a:gd name="T7" fmla="*/ 515 h 760"/>
                <a:gd name="T8" fmla="*/ 99 w 994"/>
                <a:gd name="T9" fmla="*/ 455 h 760"/>
                <a:gd name="T10" fmla="*/ 94 w 994"/>
                <a:gd name="T11" fmla="*/ 400 h 760"/>
                <a:gd name="T12" fmla="*/ 79 w 994"/>
                <a:gd name="T13" fmla="*/ 355 h 760"/>
                <a:gd name="T14" fmla="*/ 59 w 994"/>
                <a:gd name="T15" fmla="*/ 320 h 760"/>
                <a:gd name="T16" fmla="*/ 24 w 994"/>
                <a:gd name="T17" fmla="*/ 285 h 760"/>
                <a:gd name="T18" fmla="*/ 4 w 994"/>
                <a:gd name="T19" fmla="*/ 240 h 760"/>
                <a:gd name="T20" fmla="*/ 0 w 994"/>
                <a:gd name="T21" fmla="*/ 198 h 760"/>
                <a:gd name="T22" fmla="*/ 33 w 994"/>
                <a:gd name="T23" fmla="*/ 161 h 760"/>
                <a:gd name="T24" fmla="*/ 78 w 994"/>
                <a:gd name="T25" fmla="*/ 127 h 760"/>
                <a:gd name="T26" fmla="*/ 127 w 994"/>
                <a:gd name="T27" fmla="*/ 97 h 760"/>
                <a:gd name="T28" fmla="*/ 174 w 994"/>
                <a:gd name="T29" fmla="*/ 80 h 760"/>
                <a:gd name="T30" fmla="*/ 217 w 994"/>
                <a:gd name="T31" fmla="*/ 67 h 760"/>
                <a:gd name="T32" fmla="*/ 289 w 994"/>
                <a:gd name="T33" fmla="*/ 60 h 760"/>
                <a:gd name="T34" fmla="*/ 334 w 994"/>
                <a:gd name="T35" fmla="*/ 60 h 760"/>
                <a:gd name="T36" fmla="*/ 382 w 994"/>
                <a:gd name="T37" fmla="*/ 56 h 760"/>
                <a:gd name="T38" fmla="*/ 457 w 994"/>
                <a:gd name="T39" fmla="*/ 44 h 760"/>
                <a:gd name="T40" fmla="*/ 510 w 994"/>
                <a:gd name="T41" fmla="*/ 26 h 760"/>
                <a:gd name="T42" fmla="*/ 544 w 994"/>
                <a:gd name="T43" fmla="*/ 15 h 760"/>
                <a:gd name="T44" fmla="*/ 574 w 994"/>
                <a:gd name="T45" fmla="*/ 5 h 760"/>
                <a:gd name="T46" fmla="*/ 624 w 994"/>
                <a:gd name="T47" fmla="*/ 0 h 760"/>
                <a:gd name="T48" fmla="*/ 699 w 994"/>
                <a:gd name="T49" fmla="*/ 0 h 760"/>
                <a:gd name="T50" fmla="*/ 739 w 994"/>
                <a:gd name="T51" fmla="*/ 10 h 760"/>
                <a:gd name="T52" fmla="*/ 769 w 994"/>
                <a:gd name="T53" fmla="*/ 30 h 760"/>
                <a:gd name="T54" fmla="*/ 814 w 994"/>
                <a:gd name="T55" fmla="*/ 45 h 760"/>
                <a:gd name="T56" fmla="*/ 844 w 994"/>
                <a:gd name="T57" fmla="*/ 70 h 760"/>
                <a:gd name="T58" fmla="*/ 889 w 994"/>
                <a:gd name="T59" fmla="*/ 105 h 760"/>
                <a:gd name="T60" fmla="*/ 909 w 994"/>
                <a:gd name="T61" fmla="*/ 140 h 760"/>
                <a:gd name="T62" fmla="*/ 939 w 994"/>
                <a:gd name="T63" fmla="*/ 185 h 760"/>
                <a:gd name="T64" fmla="*/ 954 w 994"/>
                <a:gd name="T65" fmla="*/ 225 h 760"/>
                <a:gd name="T66" fmla="*/ 969 w 994"/>
                <a:gd name="T67" fmla="*/ 275 h 760"/>
                <a:gd name="T68" fmla="*/ 974 w 994"/>
                <a:gd name="T69" fmla="*/ 310 h 760"/>
                <a:gd name="T70" fmla="*/ 974 w 994"/>
                <a:gd name="T71" fmla="*/ 365 h 760"/>
                <a:gd name="T72" fmla="*/ 984 w 994"/>
                <a:gd name="T73" fmla="*/ 455 h 760"/>
                <a:gd name="T74" fmla="*/ 994 w 994"/>
                <a:gd name="T75" fmla="*/ 515 h 760"/>
                <a:gd name="T76" fmla="*/ 984 w 994"/>
                <a:gd name="T77" fmla="*/ 640 h 760"/>
                <a:gd name="T78" fmla="*/ 984 w 994"/>
                <a:gd name="T79" fmla="*/ 680 h 760"/>
                <a:gd name="T80" fmla="*/ 924 w 994"/>
                <a:gd name="T81" fmla="*/ 690 h 760"/>
                <a:gd name="T82" fmla="*/ 879 w 994"/>
                <a:gd name="T83" fmla="*/ 705 h 760"/>
                <a:gd name="T84" fmla="*/ 824 w 994"/>
                <a:gd name="T85" fmla="*/ 705 h 760"/>
                <a:gd name="T86" fmla="*/ 749 w 994"/>
                <a:gd name="T87" fmla="*/ 725 h 760"/>
                <a:gd name="T88" fmla="*/ 694 w 994"/>
                <a:gd name="T89" fmla="*/ 730 h 760"/>
                <a:gd name="T90" fmla="*/ 554 w 994"/>
                <a:gd name="T91" fmla="*/ 705 h 760"/>
                <a:gd name="T92" fmla="*/ 494 w 994"/>
                <a:gd name="T93" fmla="*/ 700 h 760"/>
                <a:gd name="T94" fmla="*/ 464 w 994"/>
                <a:gd name="T95" fmla="*/ 705 h 760"/>
                <a:gd name="T96" fmla="*/ 389 w 994"/>
                <a:gd name="T97" fmla="*/ 730 h 760"/>
                <a:gd name="T98" fmla="*/ 269 w 994"/>
                <a:gd name="T99" fmla="*/ 750 h 760"/>
                <a:gd name="T100" fmla="*/ 199 w 994"/>
                <a:gd name="T101" fmla="*/ 745 h 760"/>
                <a:gd name="T102" fmla="*/ 169 w 994"/>
                <a:gd name="T103" fmla="*/ 745 h 760"/>
                <a:gd name="T104" fmla="*/ 116 w 994"/>
                <a:gd name="T105" fmla="*/ 757 h 760"/>
                <a:gd name="T106" fmla="*/ 69 w 994"/>
                <a:gd name="T107" fmla="*/ 760 h 7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94"/>
                <a:gd name="T163" fmla="*/ 0 h 760"/>
                <a:gd name="T164" fmla="*/ 994 w 994"/>
                <a:gd name="T165" fmla="*/ 760 h 76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94" h="760">
                  <a:moveTo>
                    <a:pt x="69" y="760"/>
                  </a:moveTo>
                  <a:lnTo>
                    <a:pt x="74" y="680"/>
                  </a:lnTo>
                  <a:lnTo>
                    <a:pt x="94" y="590"/>
                  </a:lnTo>
                  <a:lnTo>
                    <a:pt x="104" y="515"/>
                  </a:lnTo>
                  <a:lnTo>
                    <a:pt x="99" y="455"/>
                  </a:lnTo>
                  <a:lnTo>
                    <a:pt x="94" y="400"/>
                  </a:lnTo>
                  <a:lnTo>
                    <a:pt x="79" y="355"/>
                  </a:lnTo>
                  <a:lnTo>
                    <a:pt x="59" y="320"/>
                  </a:lnTo>
                  <a:lnTo>
                    <a:pt x="24" y="285"/>
                  </a:lnTo>
                  <a:lnTo>
                    <a:pt x="4" y="240"/>
                  </a:lnTo>
                  <a:lnTo>
                    <a:pt x="0" y="198"/>
                  </a:lnTo>
                  <a:lnTo>
                    <a:pt x="33" y="161"/>
                  </a:lnTo>
                  <a:lnTo>
                    <a:pt x="78" y="127"/>
                  </a:lnTo>
                  <a:lnTo>
                    <a:pt x="127" y="97"/>
                  </a:lnTo>
                  <a:lnTo>
                    <a:pt x="174" y="80"/>
                  </a:lnTo>
                  <a:lnTo>
                    <a:pt x="217" y="67"/>
                  </a:lnTo>
                  <a:lnTo>
                    <a:pt x="289" y="60"/>
                  </a:lnTo>
                  <a:lnTo>
                    <a:pt x="334" y="60"/>
                  </a:lnTo>
                  <a:lnTo>
                    <a:pt x="382" y="56"/>
                  </a:lnTo>
                  <a:lnTo>
                    <a:pt x="457" y="44"/>
                  </a:lnTo>
                  <a:lnTo>
                    <a:pt x="510" y="26"/>
                  </a:lnTo>
                  <a:lnTo>
                    <a:pt x="544" y="15"/>
                  </a:lnTo>
                  <a:lnTo>
                    <a:pt x="574" y="5"/>
                  </a:lnTo>
                  <a:lnTo>
                    <a:pt x="624" y="0"/>
                  </a:lnTo>
                  <a:lnTo>
                    <a:pt x="699" y="0"/>
                  </a:lnTo>
                  <a:lnTo>
                    <a:pt x="739" y="10"/>
                  </a:lnTo>
                  <a:lnTo>
                    <a:pt x="769" y="30"/>
                  </a:lnTo>
                  <a:lnTo>
                    <a:pt x="814" y="45"/>
                  </a:lnTo>
                  <a:lnTo>
                    <a:pt x="844" y="70"/>
                  </a:lnTo>
                  <a:lnTo>
                    <a:pt x="889" y="105"/>
                  </a:lnTo>
                  <a:lnTo>
                    <a:pt x="909" y="140"/>
                  </a:lnTo>
                  <a:lnTo>
                    <a:pt x="939" y="185"/>
                  </a:lnTo>
                  <a:lnTo>
                    <a:pt x="954" y="225"/>
                  </a:lnTo>
                  <a:lnTo>
                    <a:pt x="969" y="275"/>
                  </a:lnTo>
                  <a:lnTo>
                    <a:pt x="974" y="310"/>
                  </a:lnTo>
                  <a:lnTo>
                    <a:pt x="974" y="365"/>
                  </a:lnTo>
                  <a:lnTo>
                    <a:pt x="984" y="455"/>
                  </a:lnTo>
                  <a:lnTo>
                    <a:pt x="994" y="515"/>
                  </a:lnTo>
                  <a:lnTo>
                    <a:pt x="984" y="640"/>
                  </a:lnTo>
                  <a:lnTo>
                    <a:pt x="984" y="680"/>
                  </a:lnTo>
                  <a:lnTo>
                    <a:pt x="924" y="690"/>
                  </a:lnTo>
                  <a:lnTo>
                    <a:pt x="879" y="705"/>
                  </a:lnTo>
                  <a:lnTo>
                    <a:pt x="824" y="705"/>
                  </a:lnTo>
                  <a:lnTo>
                    <a:pt x="749" y="725"/>
                  </a:lnTo>
                  <a:lnTo>
                    <a:pt x="694" y="730"/>
                  </a:lnTo>
                  <a:lnTo>
                    <a:pt x="554" y="705"/>
                  </a:lnTo>
                  <a:lnTo>
                    <a:pt x="494" y="700"/>
                  </a:lnTo>
                  <a:lnTo>
                    <a:pt x="464" y="705"/>
                  </a:lnTo>
                  <a:cubicBezTo>
                    <a:pt x="439" y="715"/>
                    <a:pt x="415" y="730"/>
                    <a:pt x="389" y="730"/>
                  </a:cubicBezTo>
                  <a:lnTo>
                    <a:pt x="269" y="750"/>
                  </a:lnTo>
                  <a:lnTo>
                    <a:pt x="199" y="745"/>
                  </a:lnTo>
                  <a:lnTo>
                    <a:pt x="169" y="745"/>
                  </a:lnTo>
                  <a:lnTo>
                    <a:pt x="116" y="757"/>
                  </a:lnTo>
                  <a:lnTo>
                    <a:pt x="69" y="760"/>
                  </a:lnTo>
                  <a:close/>
                </a:path>
              </a:pathLst>
            </a:custGeom>
            <a:solidFill>
              <a:srgbClr val="993366">
                <a:alpha val="63921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45" name="Freeform 179">
              <a:extLst>
                <a:ext uri="{FF2B5EF4-FFF2-40B4-BE49-F238E27FC236}">
                  <a16:creationId xmlns:a16="http://schemas.microsoft.com/office/drawing/2014/main" xmlns="" id="{9F5D29D9-C69A-475B-A8D6-7352F0EE3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3587"/>
              <a:ext cx="15" cy="265"/>
            </a:xfrm>
            <a:custGeom>
              <a:avLst/>
              <a:gdLst>
                <a:gd name="T0" fmla="*/ 0 w 15"/>
                <a:gd name="T1" fmla="*/ 265 h 265"/>
                <a:gd name="T2" fmla="*/ 10 w 15"/>
                <a:gd name="T3" fmla="*/ 180 h 265"/>
                <a:gd name="T4" fmla="*/ 15 w 15"/>
                <a:gd name="T5" fmla="*/ 125 h 265"/>
                <a:gd name="T6" fmla="*/ 5 w 15"/>
                <a:gd name="T7" fmla="*/ 40 h 265"/>
                <a:gd name="T8" fmla="*/ 10 w 15"/>
                <a:gd name="T9" fmla="*/ 0 h 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265"/>
                <a:gd name="T17" fmla="*/ 15 w 15"/>
                <a:gd name="T18" fmla="*/ 265 h 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265">
                  <a:moveTo>
                    <a:pt x="0" y="265"/>
                  </a:moveTo>
                  <a:lnTo>
                    <a:pt x="10" y="180"/>
                  </a:lnTo>
                  <a:lnTo>
                    <a:pt x="15" y="125"/>
                  </a:lnTo>
                  <a:lnTo>
                    <a:pt x="5" y="40"/>
                  </a:lnTo>
                  <a:lnTo>
                    <a:pt x="1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46" name="Line 180">
              <a:extLst>
                <a:ext uri="{FF2B5EF4-FFF2-40B4-BE49-F238E27FC236}">
                  <a16:creationId xmlns:a16="http://schemas.microsoft.com/office/drawing/2014/main" xmlns="" id="{72E44F0B-BA98-4665-86F3-49E186DD34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57" y="3544"/>
              <a:ext cx="5" cy="2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47" name="Line 181">
              <a:extLst>
                <a:ext uri="{FF2B5EF4-FFF2-40B4-BE49-F238E27FC236}">
                  <a16:creationId xmlns:a16="http://schemas.microsoft.com/office/drawing/2014/main" xmlns="" id="{C6AD6A8D-26C1-4700-BF51-5DB047ED65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7" y="2454"/>
              <a:ext cx="55" cy="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48" name="Line 182">
              <a:extLst>
                <a:ext uri="{FF2B5EF4-FFF2-40B4-BE49-F238E27FC236}">
                  <a16:creationId xmlns:a16="http://schemas.microsoft.com/office/drawing/2014/main" xmlns="" id="{5EEADAFB-47BD-41DF-88EE-27D7AD26DA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4" y="2489"/>
              <a:ext cx="55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184">
            <a:extLst>
              <a:ext uri="{FF2B5EF4-FFF2-40B4-BE49-F238E27FC236}">
                <a16:creationId xmlns:a16="http://schemas.microsoft.com/office/drawing/2014/main" xmlns="" id="{0439B279-0E5C-4E2A-BC03-98D70F0EDAB2}"/>
              </a:ext>
            </a:extLst>
          </p:cNvPr>
          <p:cNvGrpSpPr>
            <a:grpSpLocks/>
          </p:cNvGrpSpPr>
          <p:nvPr/>
        </p:nvGrpSpPr>
        <p:grpSpPr bwMode="auto">
          <a:xfrm>
            <a:off x="5605462" y="4776537"/>
            <a:ext cx="1128713" cy="838200"/>
            <a:chOff x="3216" y="3648"/>
            <a:chExt cx="711" cy="528"/>
          </a:xfrm>
        </p:grpSpPr>
        <p:grpSp>
          <p:nvGrpSpPr>
            <p:cNvPr id="8235" name="Group 185">
              <a:extLst>
                <a:ext uri="{FF2B5EF4-FFF2-40B4-BE49-F238E27FC236}">
                  <a16:creationId xmlns:a16="http://schemas.microsoft.com/office/drawing/2014/main" xmlns="" id="{313BD529-BBBB-42A5-9EA4-BCFFF4E6B8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3648"/>
              <a:ext cx="672" cy="528"/>
              <a:chOff x="5465" y="6475"/>
              <a:chExt cx="1680" cy="1320"/>
            </a:xfrm>
          </p:grpSpPr>
          <p:sp>
            <p:nvSpPr>
              <p:cNvPr id="8237" name="Freeform 186">
                <a:extLst>
                  <a:ext uri="{FF2B5EF4-FFF2-40B4-BE49-F238E27FC236}">
                    <a16:creationId xmlns:a16="http://schemas.microsoft.com/office/drawing/2014/main" xmlns="" id="{BD5B2BFD-A23D-4B14-B653-0E19346FD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5" y="6480"/>
                <a:ext cx="1680" cy="1315"/>
              </a:xfrm>
              <a:custGeom>
                <a:avLst/>
                <a:gdLst>
                  <a:gd name="T0" fmla="*/ 0 w 1680"/>
                  <a:gd name="T1" fmla="*/ 1315 h 1315"/>
                  <a:gd name="T2" fmla="*/ 1680 w 1680"/>
                  <a:gd name="T3" fmla="*/ 1315 h 1315"/>
                  <a:gd name="T4" fmla="*/ 1680 w 1680"/>
                  <a:gd name="T5" fmla="*/ 0 h 1315"/>
                  <a:gd name="T6" fmla="*/ 1075 w 1680"/>
                  <a:gd name="T7" fmla="*/ 0 h 1315"/>
                  <a:gd name="T8" fmla="*/ 1075 w 1680"/>
                  <a:gd name="T9" fmla="*/ 720 h 1315"/>
                  <a:gd name="T10" fmla="*/ 0 w 1680"/>
                  <a:gd name="T11" fmla="*/ 720 h 1315"/>
                  <a:gd name="T12" fmla="*/ 0 w 1680"/>
                  <a:gd name="T13" fmla="*/ 1315 h 13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80"/>
                  <a:gd name="T22" fmla="*/ 0 h 1315"/>
                  <a:gd name="T23" fmla="*/ 1680 w 1680"/>
                  <a:gd name="T24" fmla="*/ 1315 h 13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80" h="1315">
                    <a:moveTo>
                      <a:pt x="0" y="1315"/>
                    </a:moveTo>
                    <a:lnTo>
                      <a:pt x="1680" y="1315"/>
                    </a:lnTo>
                    <a:lnTo>
                      <a:pt x="1680" y="0"/>
                    </a:lnTo>
                    <a:lnTo>
                      <a:pt x="1075" y="0"/>
                    </a:lnTo>
                    <a:lnTo>
                      <a:pt x="1075" y="720"/>
                    </a:lnTo>
                    <a:lnTo>
                      <a:pt x="0" y="720"/>
                    </a:lnTo>
                    <a:lnTo>
                      <a:pt x="0" y="1315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38" name="Freeform 187" descr="Dark upward diagonal">
                <a:extLst>
                  <a:ext uri="{FF2B5EF4-FFF2-40B4-BE49-F238E27FC236}">
                    <a16:creationId xmlns:a16="http://schemas.microsoft.com/office/drawing/2014/main" xmlns="" id="{8B49D55A-97D5-4AE7-979C-F0464DD31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0" y="7070"/>
                <a:ext cx="1075" cy="725"/>
              </a:xfrm>
              <a:custGeom>
                <a:avLst/>
                <a:gdLst>
                  <a:gd name="T0" fmla="*/ 0 w 1075"/>
                  <a:gd name="T1" fmla="*/ 130 h 725"/>
                  <a:gd name="T2" fmla="*/ 0 w 1075"/>
                  <a:gd name="T3" fmla="*/ 725 h 725"/>
                  <a:gd name="T4" fmla="*/ 1075 w 1075"/>
                  <a:gd name="T5" fmla="*/ 725 h 725"/>
                  <a:gd name="T6" fmla="*/ 1075 w 1075"/>
                  <a:gd name="T7" fmla="*/ 0 h 725"/>
                  <a:gd name="T8" fmla="*/ 465 w 1075"/>
                  <a:gd name="T9" fmla="*/ 0 h 725"/>
                  <a:gd name="T10" fmla="*/ 465 w 1075"/>
                  <a:gd name="T11" fmla="*/ 135 h 725"/>
                  <a:gd name="T12" fmla="*/ 0 w 1075"/>
                  <a:gd name="T13" fmla="*/ 130 h 7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5"/>
                  <a:gd name="T22" fmla="*/ 0 h 725"/>
                  <a:gd name="T23" fmla="*/ 1075 w 1075"/>
                  <a:gd name="T24" fmla="*/ 725 h 7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5" h="725">
                    <a:moveTo>
                      <a:pt x="0" y="130"/>
                    </a:moveTo>
                    <a:lnTo>
                      <a:pt x="0" y="725"/>
                    </a:lnTo>
                    <a:lnTo>
                      <a:pt x="1075" y="725"/>
                    </a:lnTo>
                    <a:lnTo>
                      <a:pt x="1075" y="0"/>
                    </a:lnTo>
                    <a:lnTo>
                      <a:pt x="465" y="0"/>
                    </a:lnTo>
                    <a:lnTo>
                      <a:pt x="465" y="135"/>
                    </a:lnTo>
                    <a:lnTo>
                      <a:pt x="0" y="13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39" name="Freeform 188" descr="Dark upward diagonal">
                <a:extLst>
                  <a:ext uri="{FF2B5EF4-FFF2-40B4-BE49-F238E27FC236}">
                    <a16:creationId xmlns:a16="http://schemas.microsoft.com/office/drawing/2014/main" xmlns="" id="{9688CB1F-76F0-4B07-8C44-FB69EFFCF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" y="6475"/>
                <a:ext cx="605" cy="180"/>
              </a:xfrm>
              <a:custGeom>
                <a:avLst/>
                <a:gdLst>
                  <a:gd name="T0" fmla="*/ 5 w 605"/>
                  <a:gd name="T1" fmla="*/ 180 h 180"/>
                  <a:gd name="T2" fmla="*/ 0 w 605"/>
                  <a:gd name="T3" fmla="*/ 0 h 180"/>
                  <a:gd name="T4" fmla="*/ 600 w 605"/>
                  <a:gd name="T5" fmla="*/ 0 h 180"/>
                  <a:gd name="T6" fmla="*/ 605 w 605"/>
                  <a:gd name="T7" fmla="*/ 175 h 180"/>
                  <a:gd name="T8" fmla="*/ 5 w 605"/>
                  <a:gd name="T9" fmla="*/ 180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5"/>
                  <a:gd name="T16" fmla="*/ 0 h 180"/>
                  <a:gd name="T17" fmla="*/ 605 w 605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5" h="180">
                    <a:moveTo>
                      <a:pt x="5" y="180"/>
                    </a:moveTo>
                    <a:lnTo>
                      <a:pt x="0" y="0"/>
                    </a:lnTo>
                    <a:lnTo>
                      <a:pt x="600" y="0"/>
                    </a:lnTo>
                    <a:lnTo>
                      <a:pt x="605" y="175"/>
                    </a:lnTo>
                    <a:lnTo>
                      <a:pt x="5" y="18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236" name="Line 189">
              <a:extLst>
                <a:ext uri="{FF2B5EF4-FFF2-40B4-BE49-F238E27FC236}">
                  <a16:creationId xmlns:a16="http://schemas.microsoft.com/office/drawing/2014/main" xmlns="" id="{28BD77D8-38C5-49DB-85AC-B15ECDB666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1" y="3801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90">
            <a:extLst>
              <a:ext uri="{FF2B5EF4-FFF2-40B4-BE49-F238E27FC236}">
                <a16:creationId xmlns:a16="http://schemas.microsoft.com/office/drawing/2014/main" xmlns="" id="{8D757A84-97CA-4523-BDF7-CEB82A5CB607}"/>
              </a:ext>
            </a:extLst>
          </p:cNvPr>
          <p:cNvGrpSpPr>
            <a:grpSpLocks/>
          </p:cNvGrpSpPr>
          <p:nvPr/>
        </p:nvGrpSpPr>
        <p:grpSpPr bwMode="auto">
          <a:xfrm>
            <a:off x="3257550" y="4763837"/>
            <a:ext cx="682625" cy="838200"/>
            <a:chOff x="5237" y="6012"/>
            <a:chExt cx="1075" cy="1320"/>
          </a:xfrm>
        </p:grpSpPr>
        <p:sp>
          <p:nvSpPr>
            <p:cNvPr id="8233" name="Freeform 191" descr="Dark upward diagonal">
              <a:extLst>
                <a:ext uri="{FF2B5EF4-FFF2-40B4-BE49-F238E27FC236}">
                  <a16:creationId xmlns:a16="http://schemas.microsoft.com/office/drawing/2014/main" xmlns="" id="{6EAF2C30-5E64-4228-8566-5D6A16593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7" y="6607"/>
              <a:ext cx="1075" cy="725"/>
            </a:xfrm>
            <a:custGeom>
              <a:avLst/>
              <a:gdLst>
                <a:gd name="T0" fmla="*/ 0 w 1075"/>
                <a:gd name="T1" fmla="*/ 130 h 725"/>
                <a:gd name="T2" fmla="*/ 0 w 1075"/>
                <a:gd name="T3" fmla="*/ 725 h 725"/>
                <a:gd name="T4" fmla="*/ 1075 w 1075"/>
                <a:gd name="T5" fmla="*/ 725 h 725"/>
                <a:gd name="T6" fmla="*/ 1075 w 1075"/>
                <a:gd name="T7" fmla="*/ 0 h 725"/>
                <a:gd name="T8" fmla="*/ 465 w 1075"/>
                <a:gd name="T9" fmla="*/ 0 h 725"/>
                <a:gd name="T10" fmla="*/ 465 w 1075"/>
                <a:gd name="T11" fmla="*/ 135 h 725"/>
                <a:gd name="T12" fmla="*/ 0 w 1075"/>
                <a:gd name="T13" fmla="*/ 130 h 7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75"/>
                <a:gd name="T22" fmla="*/ 0 h 725"/>
                <a:gd name="T23" fmla="*/ 1075 w 1075"/>
                <a:gd name="T24" fmla="*/ 725 h 7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75" h="725">
                  <a:moveTo>
                    <a:pt x="0" y="130"/>
                  </a:moveTo>
                  <a:lnTo>
                    <a:pt x="0" y="725"/>
                  </a:lnTo>
                  <a:lnTo>
                    <a:pt x="1075" y="725"/>
                  </a:lnTo>
                  <a:lnTo>
                    <a:pt x="1075" y="0"/>
                  </a:lnTo>
                  <a:lnTo>
                    <a:pt x="465" y="0"/>
                  </a:lnTo>
                  <a:lnTo>
                    <a:pt x="465" y="135"/>
                  </a:lnTo>
                  <a:lnTo>
                    <a:pt x="0" y="13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34" name="Freeform 192" descr="Dark upward diagonal">
              <a:extLst>
                <a:ext uri="{FF2B5EF4-FFF2-40B4-BE49-F238E27FC236}">
                  <a16:creationId xmlns:a16="http://schemas.microsoft.com/office/drawing/2014/main" xmlns="" id="{5DBBC665-173A-4106-8D0F-F4821EC3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7" y="6012"/>
              <a:ext cx="605" cy="180"/>
            </a:xfrm>
            <a:custGeom>
              <a:avLst/>
              <a:gdLst>
                <a:gd name="T0" fmla="*/ 5 w 605"/>
                <a:gd name="T1" fmla="*/ 180 h 180"/>
                <a:gd name="T2" fmla="*/ 0 w 605"/>
                <a:gd name="T3" fmla="*/ 0 h 180"/>
                <a:gd name="T4" fmla="*/ 600 w 605"/>
                <a:gd name="T5" fmla="*/ 0 h 180"/>
                <a:gd name="T6" fmla="*/ 605 w 605"/>
                <a:gd name="T7" fmla="*/ 175 h 180"/>
                <a:gd name="T8" fmla="*/ 5 w 605"/>
                <a:gd name="T9" fmla="*/ 180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5"/>
                <a:gd name="T16" fmla="*/ 0 h 180"/>
                <a:gd name="T17" fmla="*/ 605 w 605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5" h="180">
                  <a:moveTo>
                    <a:pt x="5" y="180"/>
                  </a:moveTo>
                  <a:lnTo>
                    <a:pt x="0" y="0"/>
                  </a:lnTo>
                  <a:lnTo>
                    <a:pt x="600" y="0"/>
                  </a:lnTo>
                  <a:lnTo>
                    <a:pt x="605" y="175"/>
                  </a:lnTo>
                  <a:lnTo>
                    <a:pt x="5" y="18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93">
            <a:extLst>
              <a:ext uri="{FF2B5EF4-FFF2-40B4-BE49-F238E27FC236}">
                <a16:creationId xmlns:a16="http://schemas.microsoft.com/office/drawing/2014/main" xmlns="" id="{9F61F85A-0E0A-4E98-8E31-2678D0E29D61}"/>
              </a:ext>
            </a:extLst>
          </p:cNvPr>
          <p:cNvGrpSpPr>
            <a:grpSpLocks/>
          </p:cNvGrpSpPr>
          <p:nvPr/>
        </p:nvGrpSpPr>
        <p:grpSpPr bwMode="auto">
          <a:xfrm>
            <a:off x="1754187" y="2098425"/>
            <a:ext cx="1974850" cy="3030537"/>
            <a:chOff x="88" y="1232"/>
            <a:chExt cx="1244" cy="1909"/>
          </a:xfrm>
        </p:grpSpPr>
        <p:sp>
          <p:nvSpPr>
            <p:cNvPr id="8231" name="AutoShape 194">
              <a:extLst>
                <a:ext uri="{FF2B5EF4-FFF2-40B4-BE49-F238E27FC236}">
                  <a16:creationId xmlns:a16="http://schemas.microsoft.com/office/drawing/2014/main" xmlns="" id="{A9F42B89-BC68-46D6-9B51-12BC9E2B9D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-245" y="1565"/>
              <a:ext cx="1909" cy="1244"/>
            </a:xfrm>
            <a:prstGeom prst="parallelogram">
              <a:avLst>
                <a:gd name="adj" fmla="val 62818"/>
              </a:avLst>
            </a:prstGeom>
            <a:solidFill>
              <a:srgbClr val="D3F39F">
                <a:alpha val="69019"/>
              </a:srgbClr>
            </a:solidFill>
            <a:ln w="63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32" name="WordArt 195">
              <a:extLst>
                <a:ext uri="{FF2B5EF4-FFF2-40B4-BE49-F238E27FC236}">
                  <a16:creationId xmlns:a16="http://schemas.microsoft.com/office/drawing/2014/main" xmlns="" id="{E9A2129C-A765-4C05-9E31-6EC8A3B5194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0" y="1776"/>
              <a:ext cx="387" cy="33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SlantUp">
                <a:avLst>
                  <a:gd name="adj" fmla="val 71431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Mặt</a:t>
              </a:r>
              <a:r>
                <a:rPr kumimoji="0" lang="en-US" sz="2000" b="0" i="0" u="none" strike="noStrike" kern="1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0" i="0" u="none" strike="noStrike" kern="1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phẳng</a:t>
              </a:r>
              <a:r>
                <a:rPr kumimoji="0" lang="en-US" sz="2000" b="0" i="0" u="none" strike="noStrike" kern="1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0" i="0" u="none" strike="noStrike" kern="1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cắt</a:t>
              </a:r>
              <a:endParaRPr kumimoji="0" lang="en-US" sz="2000" b="0" i="0" u="none" strike="noStrike" kern="1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96">
            <a:extLst>
              <a:ext uri="{FF2B5EF4-FFF2-40B4-BE49-F238E27FC236}">
                <a16:creationId xmlns:a16="http://schemas.microsoft.com/office/drawing/2014/main" xmlns="" id="{2A1B08AA-A1C4-45CD-A939-243C620308B8}"/>
              </a:ext>
            </a:extLst>
          </p:cNvPr>
          <p:cNvGrpSpPr>
            <a:grpSpLocks/>
          </p:cNvGrpSpPr>
          <p:nvPr/>
        </p:nvGrpSpPr>
        <p:grpSpPr bwMode="auto">
          <a:xfrm>
            <a:off x="5872162" y="3066800"/>
            <a:ext cx="574675" cy="1147762"/>
            <a:chOff x="9306" y="2015"/>
            <a:chExt cx="904" cy="1808"/>
          </a:xfrm>
        </p:grpSpPr>
        <p:sp>
          <p:nvSpPr>
            <p:cNvPr id="8229" name="Freeform 197" descr="Light upward diagonal">
              <a:extLst>
                <a:ext uri="{FF2B5EF4-FFF2-40B4-BE49-F238E27FC236}">
                  <a16:creationId xmlns:a16="http://schemas.microsoft.com/office/drawing/2014/main" xmlns="" id="{ADFED17F-D83B-4598-BEF9-3A0A827BB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6" y="2592"/>
              <a:ext cx="904" cy="1231"/>
            </a:xfrm>
            <a:custGeom>
              <a:avLst/>
              <a:gdLst>
                <a:gd name="T0" fmla="*/ 435 w 904"/>
                <a:gd name="T1" fmla="*/ 401 h 1231"/>
                <a:gd name="T2" fmla="*/ 435 w 904"/>
                <a:gd name="T3" fmla="*/ 255 h 1231"/>
                <a:gd name="T4" fmla="*/ 904 w 904"/>
                <a:gd name="T5" fmla="*/ 0 h 1231"/>
                <a:gd name="T6" fmla="*/ 904 w 904"/>
                <a:gd name="T7" fmla="*/ 686 h 1231"/>
                <a:gd name="T8" fmla="*/ 0 w 904"/>
                <a:gd name="T9" fmla="*/ 1231 h 1231"/>
                <a:gd name="T10" fmla="*/ 0 w 904"/>
                <a:gd name="T11" fmla="*/ 641 h 1231"/>
                <a:gd name="T12" fmla="*/ 435 w 904"/>
                <a:gd name="T13" fmla="*/ 401 h 12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4"/>
                <a:gd name="T22" fmla="*/ 0 h 1231"/>
                <a:gd name="T23" fmla="*/ 904 w 904"/>
                <a:gd name="T24" fmla="*/ 1231 h 12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4" h="1231">
                  <a:moveTo>
                    <a:pt x="435" y="401"/>
                  </a:moveTo>
                  <a:lnTo>
                    <a:pt x="435" y="255"/>
                  </a:lnTo>
                  <a:lnTo>
                    <a:pt x="904" y="0"/>
                  </a:lnTo>
                  <a:lnTo>
                    <a:pt x="904" y="686"/>
                  </a:lnTo>
                  <a:lnTo>
                    <a:pt x="0" y="1231"/>
                  </a:lnTo>
                  <a:lnTo>
                    <a:pt x="0" y="641"/>
                  </a:lnTo>
                  <a:lnTo>
                    <a:pt x="435" y="401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30" name="Freeform 198" descr="Light upward diagonal">
              <a:extLst>
                <a:ext uri="{FF2B5EF4-FFF2-40B4-BE49-F238E27FC236}">
                  <a16:creationId xmlns:a16="http://schemas.microsoft.com/office/drawing/2014/main" xmlns="" id="{D222E6C7-42F3-400F-93CB-FD026F6ED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5" y="2015"/>
              <a:ext cx="465" cy="461"/>
            </a:xfrm>
            <a:custGeom>
              <a:avLst/>
              <a:gdLst>
                <a:gd name="T0" fmla="*/ 0 w 465"/>
                <a:gd name="T1" fmla="*/ 461 h 461"/>
                <a:gd name="T2" fmla="*/ 465 w 465"/>
                <a:gd name="T3" fmla="*/ 172 h 461"/>
                <a:gd name="T4" fmla="*/ 465 w 465"/>
                <a:gd name="T5" fmla="*/ 0 h 461"/>
                <a:gd name="T6" fmla="*/ 0 w 465"/>
                <a:gd name="T7" fmla="*/ 270 h 461"/>
                <a:gd name="T8" fmla="*/ 0 w 465"/>
                <a:gd name="T9" fmla="*/ 461 h 4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5"/>
                <a:gd name="T16" fmla="*/ 0 h 461"/>
                <a:gd name="T17" fmla="*/ 465 w 465"/>
                <a:gd name="T18" fmla="*/ 461 h 4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5" h="461">
                  <a:moveTo>
                    <a:pt x="0" y="461"/>
                  </a:moveTo>
                  <a:lnTo>
                    <a:pt x="465" y="172"/>
                  </a:lnTo>
                  <a:lnTo>
                    <a:pt x="465" y="0"/>
                  </a:lnTo>
                  <a:lnTo>
                    <a:pt x="0" y="270"/>
                  </a:lnTo>
                  <a:lnTo>
                    <a:pt x="0" y="461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199">
            <a:extLst>
              <a:ext uri="{FF2B5EF4-FFF2-40B4-BE49-F238E27FC236}">
                <a16:creationId xmlns:a16="http://schemas.microsoft.com/office/drawing/2014/main" xmlns="" id="{E70D92A7-AFA6-4FBD-ABD0-86EB19BC0630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3062037"/>
            <a:ext cx="1050925" cy="1533525"/>
            <a:chOff x="2360" y="1527"/>
            <a:chExt cx="1654" cy="2415"/>
          </a:xfrm>
        </p:grpSpPr>
        <p:sp>
          <p:nvSpPr>
            <p:cNvPr id="8217" name="Freeform 200">
              <a:extLst>
                <a:ext uri="{FF2B5EF4-FFF2-40B4-BE49-F238E27FC236}">
                  <a16:creationId xmlns:a16="http://schemas.microsoft.com/office/drawing/2014/main" xmlns="" id="{C55F197C-8134-45C6-86AB-ECD369D3D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" y="2248"/>
              <a:ext cx="239" cy="180"/>
            </a:xfrm>
            <a:custGeom>
              <a:avLst/>
              <a:gdLst>
                <a:gd name="T0" fmla="*/ 0 w 239"/>
                <a:gd name="T1" fmla="*/ 120 h 180"/>
                <a:gd name="T2" fmla="*/ 54 w 239"/>
                <a:gd name="T3" fmla="*/ 160 h 180"/>
                <a:gd name="T4" fmla="*/ 119 w 239"/>
                <a:gd name="T5" fmla="*/ 180 h 180"/>
                <a:gd name="T6" fmla="*/ 179 w 239"/>
                <a:gd name="T7" fmla="*/ 175 h 180"/>
                <a:gd name="T8" fmla="*/ 224 w 239"/>
                <a:gd name="T9" fmla="*/ 150 h 180"/>
                <a:gd name="T10" fmla="*/ 239 w 239"/>
                <a:gd name="T11" fmla="*/ 85 h 180"/>
                <a:gd name="T12" fmla="*/ 234 w 239"/>
                <a:gd name="T13" fmla="*/ 25 h 180"/>
                <a:gd name="T14" fmla="*/ 218 w 239"/>
                <a:gd name="T15" fmla="*/ 0 h 180"/>
                <a:gd name="T16" fmla="*/ 0 w 239"/>
                <a:gd name="T17" fmla="*/ 120 h 1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9"/>
                <a:gd name="T28" fmla="*/ 0 h 180"/>
                <a:gd name="T29" fmla="*/ 239 w 239"/>
                <a:gd name="T30" fmla="*/ 180 h 1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9" h="180">
                  <a:moveTo>
                    <a:pt x="0" y="120"/>
                  </a:moveTo>
                  <a:lnTo>
                    <a:pt x="54" y="160"/>
                  </a:lnTo>
                  <a:lnTo>
                    <a:pt x="119" y="180"/>
                  </a:lnTo>
                  <a:lnTo>
                    <a:pt x="179" y="175"/>
                  </a:lnTo>
                  <a:lnTo>
                    <a:pt x="224" y="150"/>
                  </a:lnTo>
                  <a:lnTo>
                    <a:pt x="239" y="85"/>
                  </a:lnTo>
                  <a:lnTo>
                    <a:pt x="234" y="25"/>
                  </a:lnTo>
                  <a:lnTo>
                    <a:pt x="218" y="0"/>
                  </a:lnTo>
                  <a:lnTo>
                    <a:pt x="0" y="120"/>
                  </a:lnTo>
                  <a:close/>
                </a:path>
              </a:pathLst>
            </a:custGeom>
            <a:gradFill rotWithShape="1">
              <a:gsLst>
                <a:gs pos="0">
                  <a:srgbClr val="E3E3E3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18" name="Freeform 201">
              <a:extLst>
                <a:ext uri="{FF2B5EF4-FFF2-40B4-BE49-F238E27FC236}">
                  <a16:creationId xmlns:a16="http://schemas.microsoft.com/office/drawing/2014/main" xmlns="" id="{3A718535-9E0A-4C17-BDE8-CBCC4DEBB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2512"/>
              <a:ext cx="1174" cy="842"/>
            </a:xfrm>
            <a:custGeom>
              <a:avLst/>
              <a:gdLst>
                <a:gd name="T0" fmla="*/ 0 w 1174"/>
                <a:gd name="T1" fmla="*/ 732 h 842"/>
                <a:gd name="T2" fmla="*/ 569 w 1174"/>
                <a:gd name="T3" fmla="*/ 370 h 842"/>
                <a:gd name="T4" fmla="*/ 344 w 1174"/>
                <a:gd name="T5" fmla="*/ 235 h 842"/>
                <a:gd name="T6" fmla="*/ 784 w 1174"/>
                <a:gd name="T7" fmla="*/ 0 h 842"/>
                <a:gd name="T8" fmla="*/ 1174 w 1174"/>
                <a:gd name="T9" fmla="*/ 230 h 842"/>
                <a:gd name="T10" fmla="*/ 200 w 1174"/>
                <a:gd name="T11" fmla="*/ 842 h 842"/>
                <a:gd name="T12" fmla="*/ 0 w 1174"/>
                <a:gd name="T13" fmla="*/ 732 h 8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74"/>
                <a:gd name="T22" fmla="*/ 0 h 842"/>
                <a:gd name="T23" fmla="*/ 1174 w 1174"/>
                <a:gd name="T24" fmla="*/ 842 h 8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74" h="842">
                  <a:moveTo>
                    <a:pt x="0" y="732"/>
                  </a:moveTo>
                  <a:lnTo>
                    <a:pt x="569" y="370"/>
                  </a:lnTo>
                  <a:lnTo>
                    <a:pt x="344" y="235"/>
                  </a:lnTo>
                  <a:lnTo>
                    <a:pt x="784" y="0"/>
                  </a:lnTo>
                  <a:lnTo>
                    <a:pt x="1174" y="230"/>
                  </a:lnTo>
                  <a:lnTo>
                    <a:pt x="200" y="842"/>
                  </a:lnTo>
                  <a:lnTo>
                    <a:pt x="0" y="732"/>
                  </a:lnTo>
                  <a:close/>
                </a:path>
              </a:pathLst>
            </a:custGeom>
            <a:gradFill rotWithShape="1">
              <a:gsLst>
                <a:gs pos="0">
                  <a:srgbClr val="93ADC3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19" name="Freeform 202">
              <a:extLst>
                <a:ext uri="{FF2B5EF4-FFF2-40B4-BE49-F238E27FC236}">
                  <a16:creationId xmlns:a16="http://schemas.microsoft.com/office/drawing/2014/main" xmlns="" id="{5248C9CB-07BB-4ABE-B228-AB091EAF0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532"/>
              <a:ext cx="855" cy="497"/>
            </a:xfrm>
            <a:custGeom>
              <a:avLst/>
              <a:gdLst>
                <a:gd name="T0" fmla="*/ 0 w 855"/>
                <a:gd name="T1" fmla="*/ 270 h 497"/>
                <a:gd name="T2" fmla="*/ 460 w 855"/>
                <a:gd name="T3" fmla="*/ 0 h 497"/>
                <a:gd name="T4" fmla="*/ 855 w 855"/>
                <a:gd name="T5" fmla="*/ 230 h 497"/>
                <a:gd name="T6" fmla="*/ 393 w 855"/>
                <a:gd name="T7" fmla="*/ 497 h 497"/>
                <a:gd name="T8" fmla="*/ 0 w 855"/>
                <a:gd name="T9" fmla="*/ 270 h 4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5"/>
                <a:gd name="T16" fmla="*/ 0 h 497"/>
                <a:gd name="T17" fmla="*/ 855 w 855"/>
                <a:gd name="T18" fmla="*/ 497 h 4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5" h="497">
                  <a:moveTo>
                    <a:pt x="0" y="270"/>
                  </a:moveTo>
                  <a:lnTo>
                    <a:pt x="460" y="0"/>
                  </a:lnTo>
                  <a:lnTo>
                    <a:pt x="855" y="230"/>
                  </a:lnTo>
                  <a:lnTo>
                    <a:pt x="393" y="497"/>
                  </a:lnTo>
                  <a:lnTo>
                    <a:pt x="0" y="270"/>
                  </a:lnTo>
                  <a:close/>
                </a:path>
              </a:pathLst>
            </a:custGeom>
            <a:gradFill rotWithShape="1">
              <a:gsLst>
                <a:gs pos="0">
                  <a:srgbClr val="80B6DA"/>
                </a:gs>
                <a:gs pos="100000">
                  <a:srgbClr val="F3F8F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20" name="Freeform 203">
              <a:extLst>
                <a:ext uri="{FF2B5EF4-FFF2-40B4-BE49-F238E27FC236}">
                  <a16:creationId xmlns:a16="http://schemas.microsoft.com/office/drawing/2014/main" xmlns="" id="{DDCE3ADD-F511-41C8-B99A-4E4D3992A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2744"/>
              <a:ext cx="225" cy="278"/>
            </a:xfrm>
            <a:custGeom>
              <a:avLst/>
              <a:gdLst>
                <a:gd name="T0" fmla="*/ 0 w 225"/>
                <a:gd name="T1" fmla="*/ 278 h 278"/>
                <a:gd name="T2" fmla="*/ 225 w 225"/>
                <a:gd name="T3" fmla="*/ 135 h 278"/>
                <a:gd name="T4" fmla="*/ 0 w 225"/>
                <a:gd name="T5" fmla="*/ 0 h 278"/>
                <a:gd name="T6" fmla="*/ 0 w 225"/>
                <a:gd name="T7" fmla="*/ 278 h 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5"/>
                <a:gd name="T13" fmla="*/ 0 h 278"/>
                <a:gd name="T14" fmla="*/ 225 w 225"/>
                <a:gd name="T15" fmla="*/ 278 h 2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5" h="278">
                  <a:moveTo>
                    <a:pt x="0" y="278"/>
                  </a:moveTo>
                  <a:lnTo>
                    <a:pt x="225" y="135"/>
                  </a:lnTo>
                  <a:lnTo>
                    <a:pt x="0" y="0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21" name="Freeform 204">
              <a:extLst>
                <a:ext uri="{FF2B5EF4-FFF2-40B4-BE49-F238E27FC236}">
                  <a16:creationId xmlns:a16="http://schemas.microsoft.com/office/drawing/2014/main" xmlns="" id="{0042BAAA-2A00-4EA8-ABA4-999CDBA1660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34" y="2240"/>
              <a:ext cx="230" cy="173"/>
            </a:xfrm>
            <a:custGeom>
              <a:avLst/>
              <a:gdLst>
                <a:gd name="T0" fmla="*/ 0 w 239"/>
                <a:gd name="T1" fmla="*/ 75 h 180"/>
                <a:gd name="T2" fmla="*/ 34 w 239"/>
                <a:gd name="T3" fmla="*/ 99 h 180"/>
                <a:gd name="T4" fmla="*/ 76 w 239"/>
                <a:gd name="T5" fmla="*/ 111 h 180"/>
                <a:gd name="T6" fmla="*/ 113 w 239"/>
                <a:gd name="T7" fmla="*/ 108 h 180"/>
                <a:gd name="T8" fmla="*/ 141 w 239"/>
                <a:gd name="T9" fmla="*/ 93 h 180"/>
                <a:gd name="T10" fmla="*/ 151 w 239"/>
                <a:gd name="T11" fmla="*/ 54 h 180"/>
                <a:gd name="T12" fmla="*/ 148 w 239"/>
                <a:gd name="T13" fmla="*/ 13 h 180"/>
                <a:gd name="T14" fmla="*/ 137 w 239"/>
                <a:gd name="T15" fmla="*/ 0 h 180"/>
                <a:gd name="T16" fmla="*/ 0 w 239"/>
                <a:gd name="T17" fmla="*/ 75 h 1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9"/>
                <a:gd name="T28" fmla="*/ 0 h 180"/>
                <a:gd name="T29" fmla="*/ 239 w 239"/>
                <a:gd name="T30" fmla="*/ 180 h 1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9" h="180">
                  <a:moveTo>
                    <a:pt x="0" y="120"/>
                  </a:moveTo>
                  <a:lnTo>
                    <a:pt x="54" y="160"/>
                  </a:lnTo>
                  <a:lnTo>
                    <a:pt x="119" y="180"/>
                  </a:lnTo>
                  <a:lnTo>
                    <a:pt x="179" y="175"/>
                  </a:lnTo>
                  <a:lnTo>
                    <a:pt x="224" y="150"/>
                  </a:lnTo>
                  <a:lnTo>
                    <a:pt x="239" y="85"/>
                  </a:lnTo>
                  <a:lnTo>
                    <a:pt x="234" y="25"/>
                  </a:lnTo>
                  <a:lnTo>
                    <a:pt x="218" y="0"/>
                  </a:lnTo>
                  <a:lnTo>
                    <a:pt x="0" y="120"/>
                  </a:lnTo>
                  <a:close/>
                </a:path>
              </a:pathLst>
            </a:custGeom>
            <a:gradFill rotWithShape="1">
              <a:gsLst>
                <a:gs pos="0">
                  <a:srgbClr val="E3E3E3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22" name="Freeform 205">
              <a:extLst>
                <a:ext uri="{FF2B5EF4-FFF2-40B4-BE49-F238E27FC236}">
                  <a16:creationId xmlns:a16="http://schemas.microsoft.com/office/drawing/2014/main" xmlns="" id="{9E0D315D-4F52-4672-AD3C-E64ECE6C3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27"/>
              <a:ext cx="832" cy="484"/>
            </a:xfrm>
            <a:custGeom>
              <a:avLst/>
              <a:gdLst>
                <a:gd name="T0" fmla="*/ 0 w 855"/>
                <a:gd name="T1" fmla="*/ 196 h 497"/>
                <a:gd name="T2" fmla="*/ 332 w 855"/>
                <a:gd name="T3" fmla="*/ 0 h 497"/>
                <a:gd name="T4" fmla="*/ 616 w 855"/>
                <a:gd name="T5" fmla="*/ 167 h 497"/>
                <a:gd name="T6" fmla="*/ 283 w 855"/>
                <a:gd name="T7" fmla="*/ 361 h 497"/>
                <a:gd name="T8" fmla="*/ 0 w 855"/>
                <a:gd name="T9" fmla="*/ 196 h 4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5"/>
                <a:gd name="T16" fmla="*/ 0 h 497"/>
                <a:gd name="T17" fmla="*/ 855 w 855"/>
                <a:gd name="T18" fmla="*/ 497 h 4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5" h="497">
                  <a:moveTo>
                    <a:pt x="0" y="270"/>
                  </a:moveTo>
                  <a:lnTo>
                    <a:pt x="460" y="0"/>
                  </a:lnTo>
                  <a:lnTo>
                    <a:pt x="855" y="230"/>
                  </a:lnTo>
                  <a:lnTo>
                    <a:pt x="393" y="497"/>
                  </a:lnTo>
                  <a:lnTo>
                    <a:pt x="0" y="270"/>
                  </a:lnTo>
                  <a:close/>
                </a:path>
              </a:pathLst>
            </a:custGeom>
            <a:gradFill rotWithShape="1">
              <a:gsLst>
                <a:gs pos="0">
                  <a:srgbClr val="80B6DA"/>
                </a:gs>
                <a:gs pos="100000">
                  <a:srgbClr val="F3F8F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23" name="Freeform 206">
              <a:extLst>
                <a:ext uri="{FF2B5EF4-FFF2-40B4-BE49-F238E27FC236}">
                  <a16:creationId xmlns:a16="http://schemas.microsoft.com/office/drawing/2014/main" xmlns="" id="{ED2E4D04-33E5-4020-8570-FCFA74973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" y="2746"/>
              <a:ext cx="225" cy="278"/>
            </a:xfrm>
            <a:custGeom>
              <a:avLst/>
              <a:gdLst>
                <a:gd name="T0" fmla="*/ 0 w 225"/>
                <a:gd name="T1" fmla="*/ 278 h 278"/>
                <a:gd name="T2" fmla="*/ 225 w 225"/>
                <a:gd name="T3" fmla="*/ 135 h 278"/>
                <a:gd name="T4" fmla="*/ 0 w 225"/>
                <a:gd name="T5" fmla="*/ 0 h 278"/>
                <a:gd name="T6" fmla="*/ 0 w 225"/>
                <a:gd name="T7" fmla="*/ 278 h 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5"/>
                <a:gd name="T13" fmla="*/ 0 h 278"/>
                <a:gd name="T14" fmla="*/ 225 w 225"/>
                <a:gd name="T15" fmla="*/ 278 h 2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5" h="278">
                  <a:moveTo>
                    <a:pt x="0" y="278"/>
                  </a:moveTo>
                  <a:lnTo>
                    <a:pt x="225" y="135"/>
                  </a:lnTo>
                  <a:lnTo>
                    <a:pt x="0" y="0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24" name="Freeform 207">
              <a:extLst>
                <a:ext uri="{FF2B5EF4-FFF2-40B4-BE49-F238E27FC236}">
                  <a16:creationId xmlns:a16="http://schemas.microsoft.com/office/drawing/2014/main" xmlns="" id="{266C6C42-D758-474C-9090-8176EFF92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2509"/>
              <a:ext cx="1168" cy="845"/>
            </a:xfrm>
            <a:custGeom>
              <a:avLst/>
              <a:gdLst>
                <a:gd name="T0" fmla="*/ 0 w 1168"/>
                <a:gd name="T1" fmla="*/ 739 h 845"/>
                <a:gd name="T2" fmla="*/ 585 w 1168"/>
                <a:gd name="T3" fmla="*/ 364 h 845"/>
                <a:gd name="T4" fmla="*/ 342 w 1168"/>
                <a:gd name="T5" fmla="*/ 225 h 845"/>
                <a:gd name="T6" fmla="*/ 754 w 1168"/>
                <a:gd name="T7" fmla="*/ 0 h 845"/>
                <a:gd name="T8" fmla="*/ 1168 w 1168"/>
                <a:gd name="T9" fmla="*/ 233 h 845"/>
                <a:gd name="T10" fmla="*/ 194 w 1168"/>
                <a:gd name="T11" fmla="*/ 845 h 845"/>
                <a:gd name="T12" fmla="*/ 0 w 1168"/>
                <a:gd name="T13" fmla="*/ 739 h 8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68"/>
                <a:gd name="T22" fmla="*/ 0 h 845"/>
                <a:gd name="T23" fmla="*/ 1168 w 1168"/>
                <a:gd name="T24" fmla="*/ 845 h 8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68" h="845">
                  <a:moveTo>
                    <a:pt x="0" y="739"/>
                  </a:moveTo>
                  <a:lnTo>
                    <a:pt x="585" y="364"/>
                  </a:lnTo>
                  <a:lnTo>
                    <a:pt x="342" y="225"/>
                  </a:lnTo>
                  <a:lnTo>
                    <a:pt x="754" y="0"/>
                  </a:lnTo>
                  <a:lnTo>
                    <a:pt x="1168" y="233"/>
                  </a:lnTo>
                  <a:lnTo>
                    <a:pt x="194" y="845"/>
                  </a:lnTo>
                  <a:lnTo>
                    <a:pt x="0" y="739"/>
                  </a:lnTo>
                  <a:close/>
                </a:path>
              </a:pathLst>
            </a:custGeom>
            <a:gradFill rotWithShape="1">
              <a:gsLst>
                <a:gs pos="0">
                  <a:srgbClr val="93ADC3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25" name="Freeform 208">
              <a:extLst>
                <a:ext uri="{FF2B5EF4-FFF2-40B4-BE49-F238E27FC236}">
                  <a16:creationId xmlns:a16="http://schemas.microsoft.com/office/drawing/2014/main" xmlns="" id="{9BF42A7B-D23B-4AA3-897B-14BDBC7E2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1757"/>
              <a:ext cx="1456" cy="2185"/>
            </a:xfrm>
            <a:custGeom>
              <a:avLst/>
              <a:gdLst>
                <a:gd name="T0" fmla="*/ 6 w 1456"/>
                <a:gd name="T1" fmla="*/ 2185 h 2185"/>
                <a:gd name="T2" fmla="*/ 1456 w 1456"/>
                <a:gd name="T3" fmla="*/ 1280 h 2185"/>
                <a:gd name="T4" fmla="*/ 1441 w 1456"/>
                <a:gd name="T5" fmla="*/ 0 h 2185"/>
                <a:gd name="T6" fmla="*/ 976 w 1456"/>
                <a:gd name="T7" fmla="*/ 275 h 2185"/>
                <a:gd name="T8" fmla="*/ 974 w 1456"/>
                <a:gd name="T9" fmla="*/ 987 h 2185"/>
                <a:gd name="T10" fmla="*/ 0 w 1456"/>
                <a:gd name="T11" fmla="*/ 1599 h 2185"/>
                <a:gd name="T12" fmla="*/ 6 w 1456"/>
                <a:gd name="T13" fmla="*/ 2185 h 21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56"/>
                <a:gd name="T22" fmla="*/ 0 h 2185"/>
                <a:gd name="T23" fmla="*/ 1456 w 1456"/>
                <a:gd name="T24" fmla="*/ 2185 h 21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56" h="2185">
                  <a:moveTo>
                    <a:pt x="6" y="2185"/>
                  </a:moveTo>
                  <a:lnTo>
                    <a:pt x="1456" y="1280"/>
                  </a:lnTo>
                  <a:lnTo>
                    <a:pt x="1441" y="0"/>
                  </a:lnTo>
                  <a:lnTo>
                    <a:pt x="976" y="275"/>
                  </a:lnTo>
                  <a:lnTo>
                    <a:pt x="974" y="987"/>
                  </a:lnTo>
                  <a:lnTo>
                    <a:pt x="0" y="1599"/>
                  </a:lnTo>
                  <a:lnTo>
                    <a:pt x="6" y="2185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A9A9A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26" name="Freeform 209">
              <a:extLst>
                <a:ext uri="{FF2B5EF4-FFF2-40B4-BE49-F238E27FC236}">
                  <a16:creationId xmlns:a16="http://schemas.microsoft.com/office/drawing/2014/main" xmlns="" id="{7A9378B7-0A28-4064-8066-F1E004307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" y="3242"/>
              <a:ext cx="200" cy="695"/>
            </a:xfrm>
            <a:custGeom>
              <a:avLst/>
              <a:gdLst>
                <a:gd name="T0" fmla="*/ 0 w 200"/>
                <a:gd name="T1" fmla="*/ 0 h 695"/>
                <a:gd name="T2" fmla="*/ 0 w 200"/>
                <a:gd name="T3" fmla="*/ 580 h 695"/>
                <a:gd name="T4" fmla="*/ 200 w 200"/>
                <a:gd name="T5" fmla="*/ 695 h 695"/>
                <a:gd name="T6" fmla="*/ 200 w 200"/>
                <a:gd name="T7" fmla="*/ 110 h 695"/>
                <a:gd name="T8" fmla="*/ 0 w 200"/>
                <a:gd name="T9" fmla="*/ 0 h 6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695"/>
                <a:gd name="T17" fmla="*/ 200 w 200"/>
                <a:gd name="T18" fmla="*/ 695 h 6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695">
                  <a:moveTo>
                    <a:pt x="0" y="0"/>
                  </a:moveTo>
                  <a:lnTo>
                    <a:pt x="0" y="580"/>
                  </a:lnTo>
                  <a:lnTo>
                    <a:pt x="200" y="695"/>
                  </a:lnTo>
                  <a:lnTo>
                    <a:pt x="200" y="11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2D2D2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27" name="Freeform 210">
              <a:extLst>
                <a:ext uri="{FF2B5EF4-FFF2-40B4-BE49-F238E27FC236}">
                  <a16:creationId xmlns:a16="http://schemas.microsoft.com/office/drawing/2014/main" xmlns="" id="{E9BA60F0-4A48-436E-B7F9-69A93D6FB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1797"/>
              <a:ext cx="398" cy="944"/>
            </a:xfrm>
            <a:custGeom>
              <a:avLst/>
              <a:gdLst>
                <a:gd name="T0" fmla="*/ 0 w 398"/>
                <a:gd name="T1" fmla="*/ 575 h 944"/>
                <a:gd name="T2" fmla="*/ 50 w 398"/>
                <a:gd name="T3" fmla="*/ 610 h 944"/>
                <a:gd name="T4" fmla="*/ 115 w 398"/>
                <a:gd name="T5" fmla="*/ 630 h 944"/>
                <a:gd name="T6" fmla="*/ 175 w 398"/>
                <a:gd name="T7" fmla="*/ 625 h 944"/>
                <a:gd name="T8" fmla="*/ 220 w 398"/>
                <a:gd name="T9" fmla="*/ 600 h 944"/>
                <a:gd name="T10" fmla="*/ 235 w 398"/>
                <a:gd name="T11" fmla="*/ 535 h 944"/>
                <a:gd name="T12" fmla="*/ 230 w 398"/>
                <a:gd name="T13" fmla="*/ 475 h 944"/>
                <a:gd name="T14" fmla="*/ 195 w 398"/>
                <a:gd name="T15" fmla="*/ 400 h 944"/>
                <a:gd name="T16" fmla="*/ 155 w 398"/>
                <a:gd name="T17" fmla="*/ 340 h 944"/>
                <a:gd name="T18" fmla="*/ 95 w 398"/>
                <a:gd name="T19" fmla="*/ 270 h 944"/>
                <a:gd name="T20" fmla="*/ 0 w 398"/>
                <a:gd name="T21" fmla="*/ 200 h 944"/>
                <a:gd name="T22" fmla="*/ 0 w 398"/>
                <a:gd name="T23" fmla="*/ 0 h 944"/>
                <a:gd name="T24" fmla="*/ 398 w 398"/>
                <a:gd name="T25" fmla="*/ 232 h 944"/>
                <a:gd name="T26" fmla="*/ 396 w 398"/>
                <a:gd name="T27" fmla="*/ 944 h 944"/>
                <a:gd name="T28" fmla="*/ 0 w 398"/>
                <a:gd name="T29" fmla="*/ 715 h 944"/>
                <a:gd name="T30" fmla="*/ 0 w 398"/>
                <a:gd name="T31" fmla="*/ 575 h 9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98"/>
                <a:gd name="T49" fmla="*/ 0 h 944"/>
                <a:gd name="T50" fmla="*/ 398 w 398"/>
                <a:gd name="T51" fmla="*/ 944 h 9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98" h="944">
                  <a:moveTo>
                    <a:pt x="0" y="575"/>
                  </a:moveTo>
                  <a:lnTo>
                    <a:pt x="50" y="610"/>
                  </a:lnTo>
                  <a:lnTo>
                    <a:pt x="115" y="630"/>
                  </a:lnTo>
                  <a:lnTo>
                    <a:pt x="175" y="625"/>
                  </a:lnTo>
                  <a:lnTo>
                    <a:pt x="220" y="600"/>
                  </a:lnTo>
                  <a:lnTo>
                    <a:pt x="235" y="535"/>
                  </a:lnTo>
                  <a:lnTo>
                    <a:pt x="230" y="475"/>
                  </a:lnTo>
                  <a:lnTo>
                    <a:pt x="195" y="400"/>
                  </a:lnTo>
                  <a:lnTo>
                    <a:pt x="155" y="340"/>
                  </a:lnTo>
                  <a:lnTo>
                    <a:pt x="95" y="270"/>
                  </a:lnTo>
                  <a:lnTo>
                    <a:pt x="0" y="200"/>
                  </a:lnTo>
                  <a:lnTo>
                    <a:pt x="0" y="0"/>
                  </a:lnTo>
                  <a:lnTo>
                    <a:pt x="398" y="232"/>
                  </a:lnTo>
                  <a:lnTo>
                    <a:pt x="396" y="944"/>
                  </a:lnTo>
                  <a:lnTo>
                    <a:pt x="0" y="715"/>
                  </a:lnTo>
                  <a:lnTo>
                    <a:pt x="0" y="575"/>
                  </a:lnTo>
                  <a:close/>
                </a:path>
              </a:pathLst>
            </a:custGeom>
            <a:gradFill rotWithShape="1">
              <a:gsLst>
                <a:gs pos="0">
                  <a:srgbClr val="8CAECA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28" name="Freeform 211">
              <a:extLst>
                <a:ext uri="{FF2B5EF4-FFF2-40B4-BE49-F238E27FC236}">
                  <a16:creationId xmlns:a16="http://schemas.microsoft.com/office/drawing/2014/main" xmlns="" id="{94F84AB3-154D-4666-8035-CEF555642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" y="1800"/>
              <a:ext cx="398" cy="919"/>
            </a:xfrm>
            <a:custGeom>
              <a:avLst/>
              <a:gdLst>
                <a:gd name="T0" fmla="*/ 4 w 398"/>
                <a:gd name="T1" fmla="*/ 570 h 919"/>
                <a:gd name="T2" fmla="*/ 64 w 398"/>
                <a:gd name="T3" fmla="*/ 626 h 919"/>
                <a:gd name="T4" fmla="*/ 128 w 398"/>
                <a:gd name="T5" fmla="*/ 638 h 919"/>
                <a:gd name="T6" fmla="*/ 191 w 398"/>
                <a:gd name="T7" fmla="*/ 641 h 919"/>
                <a:gd name="T8" fmla="*/ 248 w 398"/>
                <a:gd name="T9" fmla="*/ 611 h 919"/>
                <a:gd name="T10" fmla="*/ 270 w 398"/>
                <a:gd name="T11" fmla="*/ 555 h 919"/>
                <a:gd name="T12" fmla="*/ 270 w 398"/>
                <a:gd name="T13" fmla="*/ 480 h 919"/>
                <a:gd name="T14" fmla="*/ 248 w 398"/>
                <a:gd name="T15" fmla="*/ 405 h 919"/>
                <a:gd name="T16" fmla="*/ 191 w 398"/>
                <a:gd name="T17" fmla="*/ 319 h 919"/>
                <a:gd name="T18" fmla="*/ 124 w 398"/>
                <a:gd name="T19" fmla="*/ 244 h 919"/>
                <a:gd name="T20" fmla="*/ 8 w 398"/>
                <a:gd name="T21" fmla="*/ 184 h 919"/>
                <a:gd name="T22" fmla="*/ 0 w 398"/>
                <a:gd name="T23" fmla="*/ 0 h 919"/>
                <a:gd name="T24" fmla="*/ 398 w 398"/>
                <a:gd name="T25" fmla="*/ 236 h 919"/>
                <a:gd name="T26" fmla="*/ 398 w 398"/>
                <a:gd name="T27" fmla="*/ 919 h 919"/>
                <a:gd name="T28" fmla="*/ 0 w 398"/>
                <a:gd name="T29" fmla="*/ 690 h 919"/>
                <a:gd name="T30" fmla="*/ 4 w 398"/>
                <a:gd name="T31" fmla="*/ 570 h 9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98"/>
                <a:gd name="T49" fmla="*/ 0 h 919"/>
                <a:gd name="T50" fmla="*/ 398 w 398"/>
                <a:gd name="T51" fmla="*/ 919 h 9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98" h="919">
                  <a:moveTo>
                    <a:pt x="4" y="570"/>
                  </a:moveTo>
                  <a:lnTo>
                    <a:pt x="64" y="626"/>
                  </a:lnTo>
                  <a:lnTo>
                    <a:pt x="128" y="638"/>
                  </a:lnTo>
                  <a:lnTo>
                    <a:pt x="191" y="641"/>
                  </a:lnTo>
                  <a:lnTo>
                    <a:pt x="248" y="611"/>
                  </a:lnTo>
                  <a:lnTo>
                    <a:pt x="270" y="555"/>
                  </a:lnTo>
                  <a:lnTo>
                    <a:pt x="270" y="480"/>
                  </a:lnTo>
                  <a:lnTo>
                    <a:pt x="248" y="405"/>
                  </a:lnTo>
                  <a:lnTo>
                    <a:pt x="191" y="319"/>
                  </a:lnTo>
                  <a:lnTo>
                    <a:pt x="124" y="244"/>
                  </a:lnTo>
                  <a:lnTo>
                    <a:pt x="8" y="184"/>
                  </a:lnTo>
                  <a:lnTo>
                    <a:pt x="0" y="0"/>
                  </a:lnTo>
                  <a:lnTo>
                    <a:pt x="398" y="236"/>
                  </a:lnTo>
                  <a:lnTo>
                    <a:pt x="398" y="919"/>
                  </a:lnTo>
                  <a:lnTo>
                    <a:pt x="0" y="690"/>
                  </a:lnTo>
                  <a:lnTo>
                    <a:pt x="4" y="570"/>
                  </a:lnTo>
                  <a:close/>
                </a:path>
              </a:pathLst>
            </a:custGeom>
            <a:gradFill rotWithShape="1">
              <a:gsLst>
                <a:gs pos="0">
                  <a:srgbClr val="8CAECA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1477" name="AutoShape 213">
            <a:extLst>
              <a:ext uri="{FF2B5EF4-FFF2-40B4-BE49-F238E27FC236}">
                <a16:creationId xmlns:a16="http://schemas.microsoft.com/office/drawing/2014/main" xmlns="" id="{5B30CB0A-2BC2-4274-BD66-A2BAF032B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4725" y="4508250"/>
            <a:ext cx="1103312" cy="450850"/>
          </a:xfrm>
          <a:prstGeom prst="wedgeRoundRectCallout">
            <a:avLst>
              <a:gd name="adj1" fmla="val 60074"/>
              <a:gd name="adj2" fmla="val 9471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Maët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caét</a:t>
            </a:r>
            <a:endParaRPr kumimoji="0" lang="en-US" altLang="en-US" sz="1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grpSp>
        <p:nvGrpSpPr>
          <p:cNvPr id="15" name="Group 214">
            <a:extLst>
              <a:ext uri="{FF2B5EF4-FFF2-40B4-BE49-F238E27FC236}">
                <a16:creationId xmlns:a16="http://schemas.microsoft.com/office/drawing/2014/main" xmlns="" id="{0412B05C-B4AF-4668-A160-843763B9D6B5}"/>
              </a:ext>
            </a:extLst>
          </p:cNvPr>
          <p:cNvGrpSpPr>
            <a:grpSpLocks/>
          </p:cNvGrpSpPr>
          <p:nvPr/>
        </p:nvGrpSpPr>
        <p:grpSpPr bwMode="auto">
          <a:xfrm>
            <a:off x="6719887" y="3657350"/>
            <a:ext cx="958850" cy="674687"/>
            <a:chOff x="3513" y="2108"/>
            <a:chExt cx="1491" cy="1048"/>
          </a:xfrm>
        </p:grpSpPr>
        <p:sp>
          <p:nvSpPr>
            <p:cNvPr id="8215" name="Freeform 215">
              <a:extLst>
                <a:ext uri="{FF2B5EF4-FFF2-40B4-BE49-F238E27FC236}">
                  <a16:creationId xmlns:a16="http://schemas.microsoft.com/office/drawing/2014/main" xmlns="" id="{BF048170-BD0F-4C51-9ABF-15A6B54E8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3" y="2108"/>
              <a:ext cx="1491" cy="1048"/>
            </a:xfrm>
            <a:custGeom>
              <a:avLst/>
              <a:gdLst>
                <a:gd name="T0" fmla="*/ 97 w 1911"/>
                <a:gd name="T1" fmla="*/ 56 h 1348"/>
                <a:gd name="T2" fmla="*/ 18 w 1911"/>
                <a:gd name="T3" fmla="*/ 5 h 1348"/>
                <a:gd name="T4" fmla="*/ 15 w 1911"/>
                <a:gd name="T5" fmla="*/ 7 h 1348"/>
                <a:gd name="T6" fmla="*/ 11 w 1911"/>
                <a:gd name="T7" fmla="*/ 9 h 1348"/>
                <a:gd name="T8" fmla="*/ 9 w 1911"/>
                <a:gd name="T9" fmla="*/ 12 h 1348"/>
                <a:gd name="T10" fmla="*/ 4 w 1911"/>
                <a:gd name="T11" fmla="*/ 19 h 1348"/>
                <a:gd name="T12" fmla="*/ 4 w 1911"/>
                <a:gd name="T13" fmla="*/ 20 h 1348"/>
                <a:gd name="T14" fmla="*/ 2 w 1911"/>
                <a:gd name="T15" fmla="*/ 26 h 1348"/>
                <a:gd name="T16" fmla="*/ 2 w 1911"/>
                <a:gd name="T17" fmla="*/ 43 h 1348"/>
                <a:gd name="T18" fmla="*/ 2 w 1911"/>
                <a:gd name="T19" fmla="*/ 44 h 1348"/>
                <a:gd name="T20" fmla="*/ 94 w 1911"/>
                <a:gd name="T21" fmla="*/ 66 h 1348"/>
                <a:gd name="T22" fmla="*/ 97 w 1911"/>
                <a:gd name="T23" fmla="*/ 56 h 13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11"/>
                <a:gd name="T37" fmla="*/ 0 h 1348"/>
                <a:gd name="T38" fmla="*/ 1911 w 1911"/>
                <a:gd name="T39" fmla="*/ 1348 h 13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11" h="1348">
                  <a:moveTo>
                    <a:pt x="1911" y="1144"/>
                  </a:moveTo>
                  <a:cubicBezTo>
                    <a:pt x="752" y="121"/>
                    <a:pt x="1161" y="0"/>
                    <a:pt x="363" y="100"/>
                  </a:cubicBezTo>
                  <a:cubicBezTo>
                    <a:pt x="363" y="100"/>
                    <a:pt x="292" y="135"/>
                    <a:pt x="291" y="136"/>
                  </a:cubicBezTo>
                  <a:cubicBezTo>
                    <a:pt x="201" y="196"/>
                    <a:pt x="305" y="155"/>
                    <a:pt x="219" y="184"/>
                  </a:cubicBezTo>
                  <a:cubicBezTo>
                    <a:pt x="192" y="265"/>
                    <a:pt x="229" y="177"/>
                    <a:pt x="171" y="244"/>
                  </a:cubicBezTo>
                  <a:cubicBezTo>
                    <a:pt x="136" y="284"/>
                    <a:pt x="110" y="341"/>
                    <a:pt x="87" y="388"/>
                  </a:cubicBezTo>
                  <a:cubicBezTo>
                    <a:pt x="81" y="399"/>
                    <a:pt x="82" y="413"/>
                    <a:pt x="75" y="424"/>
                  </a:cubicBezTo>
                  <a:cubicBezTo>
                    <a:pt x="44" y="470"/>
                    <a:pt x="22" y="475"/>
                    <a:pt x="3" y="532"/>
                  </a:cubicBezTo>
                  <a:cubicBezTo>
                    <a:pt x="7" y="648"/>
                    <a:pt x="0" y="765"/>
                    <a:pt x="15" y="880"/>
                  </a:cubicBezTo>
                  <a:cubicBezTo>
                    <a:pt x="17" y="894"/>
                    <a:pt x="51" y="904"/>
                    <a:pt x="51" y="904"/>
                  </a:cubicBezTo>
                  <a:lnTo>
                    <a:pt x="1851" y="1348"/>
                  </a:lnTo>
                  <a:lnTo>
                    <a:pt x="1911" y="1144"/>
                  </a:lnTo>
                  <a:close/>
                </a:path>
              </a:pathLst>
            </a:custGeom>
            <a:gradFill rotWithShape="1">
              <a:gsLst>
                <a:gs pos="0">
                  <a:srgbClr val="FFCC00">
                    <a:alpha val="79999"/>
                  </a:srgbClr>
                </a:gs>
                <a:gs pos="100000">
                  <a:schemeClr val="bg1">
                    <a:alpha val="26999"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16" name="Line 216">
              <a:extLst>
                <a:ext uri="{FF2B5EF4-FFF2-40B4-BE49-F238E27FC236}">
                  <a16:creationId xmlns:a16="http://schemas.microsoft.com/office/drawing/2014/main" xmlns="" id="{6EC65530-A230-46AC-B24A-5279564E65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08" y="2496"/>
              <a:ext cx="516" cy="288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1481" name="AutoShape 217">
            <a:extLst>
              <a:ext uri="{FF2B5EF4-FFF2-40B4-BE49-F238E27FC236}">
                <a16:creationId xmlns:a16="http://schemas.microsoft.com/office/drawing/2014/main" xmlns="" id="{B0132DAE-FF3A-4408-A751-C0A9B41BE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6612" y="4484437"/>
            <a:ext cx="1117600" cy="450850"/>
          </a:xfrm>
          <a:prstGeom prst="wedgeRoundRectCallout">
            <a:avLst>
              <a:gd name="adj1" fmla="val 65199"/>
              <a:gd name="adj2" fmla="val 10493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Hình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caét</a:t>
            </a:r>
            <a:endParaRPr kumimoji="0" lang="en-US" altLang="en-US" sz="1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7" name="Subtitle 2">
            <a:extLst>
              <a:ext uri="{FF2B5EF4-FFF2-40B4-BE49-F238E27FC236}">
                <a16:creationId xmlns:a16="http://schemas.microsoft.com/office/drawing/2014/main" xmlns="" id="{32ECAB04-07AA-57F9-39D9-3A25BB67A060}"/>
              </a:ext>
            </a:extLst>
          </p:cNvPr>
          <p:cNvSpPr txBox="1">
            <a:spLocks/>
          </p:cNvSpPr>
          <p:nvPr/>
        </p:nvSpPr>
        <p:spPr bwMode="auto">
          <a:xfrm>
            <a:off x="199319" y="49798"/>
            <a:ext cx="8944681" cy="98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hangingPunct="1">
              <a:buFontTx/>
              <a:buNone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ctr" defTabSz="914400" eaLnBrk="1" hangingPunct="1">
              <a:buFontTx/>
              <a:buNone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78" name="Straight Connector 20">
            <a:extLst>
              <a:ext uri="{FF2B5EF4-FFF2-40B4-BE49-F238E27FC236}">
                <a16:creationId xmlns:a16="http://schemas.microsoft.com/office/drawing/2014/main" xmlns="" id="{A40F5C5F-6EDD-AE61-A582-918442B0FC3A}"/>
              </a:ext>
            </a:extLst>
          </p:cNvPr>
          <p:cNvCxnSpPr/>
          <p:nvPr/>
        </p:nvCxnSpPr>
        <p:spPr>
          <a:xfrm>
            <a:off x="148379" y="1219200"/>
            <a:ext cx="8577368" cy="0"/>
          </a:xfrm>
          <a:prstGeom prst="line">
            <a:avLst/>
          </a:prstGeom>
          <a:noFill/>
          <a:ln w="38100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408740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C 0.01545 -0.03194 0.05659 -0.21736 0.09236 -0.19213 C 0.12812 -0.1669 0.18958 0.11667 0.21423 0.15093 C 0.23889 0.18519 0.2309 0.01991 0.24062 0.01389 C 0.25034 0.00787 0.26632 0.11366 0.27291 0.11528 C 0.27951 0.1169 0.27378 0.02732 0.2802 0.02361 C 0.28663 0.01991 0.30486 0.09167 0.31145 0.09306 C 0.31805 0.09445 0.31632 0.03704 0.31979 0.03195 C 0.32326 0.02685 0.3283 0.06296 0.33229 0.0625 C 0.33628 0.06204 0.33993 0.0456 0.34375 0.02917 " pathEditMode="relative" rAng="0" ptsTypes="AAAAAAAA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33594 -0.25324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8" y="-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645 -0.32315 L 3.61111E-6 2.96296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23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1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6 -0.33611 L -2.77778E-6 1.11111E-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0"/>
                                        <p:tgtEl>
                                          <p:spTgt spid="1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7" grpId="0" animBg="1"/>
      <p:bldP spid="114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AutoShape 22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1E6033C2-EC0B-48BC-AA85-04CDA1AD9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15" y="90203"/>
            <a:ext cx="5675285" cy="613634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prstShdw prst="shdw18" dist="17961" dir="13500000">
              <a:srgbClr val="3399FF">
                <a:gamma/>
                <a:shade val="60000"/>
                <a:invGamma/>
              </a:srgbClr>
            </a:prstShdw>
          </a:effectLst>
          <a:extLst/>
        </p:spPr>
        <p:txBody>
          <a:bodyPr wrap="none" anchor="ctr"/>
          <a:lstStyle/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I.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Khái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niệm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mặt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cắt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và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hình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cắt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:</a:t>
            </a:r>
          </a:p>
        </p:txBody>
      </p:sp>
      <p:sp>
        <p:nvSpPr>
          <p:cNvPr id="76" name="Rectangle 3">
            <a:extLst>
              <a:ext uri="{FF2B5EF4-FFF2-40B4-BE49-F238E27FC236}">
                <a16:creationId xmlns:a16="http://schemas.microsoft.com/office/drawing/2014/main" xmlns="" id="{44B9FF88-0DC8-77B1-482B-C6189A1F6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42374"/>
            <a:ext cx="403383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7" name="Rectangle 3">
            <a:extLst>
              <a:ext uri="{FF2B5EF4-FFF2-40B4-BE49-F238E27FC236}">
                <a16:creationId xmlns:a16="http://schemas.microsoft.com/office/drawing/2014/main" xmlns="" id="{8129E50D-67C8-31FE-76B6-E0DD8FF98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192792"/>
            <a:ext cx="8153400" cy="459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Quan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70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build="p"/>
      <p:bldP spid="7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F3505A0-534F-2CFB-834A-F75CB3038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295400"/>
            <a:ext cx="7848599" cy="5340499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65942B1B-23DD-A14A-0E90-50A835B72A68}"/>
              </a:ext>
            </a:extLst>
          </p:cNvPr>
          <p:cNvSpPr txBox="1">
            <a:spLocks/>
          </p:cNvSpPr>
          <p:nvPr/>
        </p:nvSpPr>
        <p:spPr bwMode="auto">
          <a:xfrm>
            <a:off x="768926" y="299545"/>
            <a:ext cx="7987145" cy="81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hangingPunct="1">
              <a:buFontTx/>
              <a:buNone/>
            </a:pP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10.2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c, d e, g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A6E7E36B-0741-ED13-EBCD-BE7796BC7B43}"/>
              </a:ext>
            </a:extLst>
          </p:cNvPr>
          <p:cNvSpPr txBox="1">
            <a:spLocks/>
          </p:cNvSpPr>
          <p:nvPr/>
        </p:nvSpPr>
        <p:spPr bwMode="auto">
          <a:xfrm>
            <a:off x="1447800" y="320071"/>
            <a:ext cx="6927274" cy="79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FontTx/>
              <a:buNone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c, b, a,  e, g, d</a:t>
            </a:r>
          </a:p>
        </p:txBody>
      </p:sp>
    </p:spTree>
    <p:extLst>
      <p:ext uri="{BB962C8B-B14F-4D97-AF65-F5344CB8AC3E}">
        <p14:creationId xmlns:p14="http://schemas.microsoft.com/office/powerpoint/2010/main" val="301367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F3505A0-534F-2CFB-834A-F75CB3038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295400"/>
            <a:ext cx="7848599" cy="5340499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65942B1B-23DD-A14A-0E90-50A835B72A68}"/>
              </a:ext>
            </a:extLst>
          </p:cNvPr>
          <p:cNvSpPr txBox="1">
            <a:spLocks/>
          </p:cNvSpPr>
          <p:nvPr/>
        </p:nvSpPr>
        <p:spPr bwMode="auto">
          <a:xfrm>
            <a:off x="768926" y="299545"/>
            <a:ext cx="7987145" cy="81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hangingPunct="1">
              <a:buFontTx/>
              <a:buNone/>
            </a:pP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10.2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c, d, e, g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A6E7E36B-0741-ED13-EBCD-BE7796BC7B43}"/>
              </a:ext>
            </a:extLst>
          </p:cNvPr>
          <p:cNvSpPr txBox="1">
            <a:spLocks/>
          </p:cNvSpPr>
          <p:nvPr/>
        </p:nvSpPr>
        <p:spPr bwMode="auto">
          <a:xfrm>
            <a:off x="1108362" y="329871"/>
            <a:ext cx="6927274" cy="79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FontTx/>
              <a:buNone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c, b, a,  e, g, d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E32CCF0B-54EB-FED1-E94F-52D6D4681548}"/>
              </a:ext>
            </a:extLst>
          </p:cNvPr>
          <p:cNvSpPr txBox="1">
            <a:spLocks/>
          </p:cNvSpPr>
          <p:nvPr/>
        </p:nvSpPr>
        <p:spPr bwMode="auto">
          <a:xfrm>
            <a:off x="578426" y="474526"/>
            <a:ext cx="7987145" cy="81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hangingPunct="1">
              <a:buFontTx/>
              <a:buNone/>
            </a:pP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42E0D9C9-37D2-62EC-E9B2-5C9D08D89337}"/>
              </a:ext>
            </a:extLst>
          </p:cNvPr>
          <p:cNvSpPr txBox="1">
            <a:spLocks/>
          </p:cNvSpPr>
          <p:nvPr/>
        </p:nvSpPr>
        <p:spPr bwMode="auto">
          <a:xfrm>
            <a:off x="416834" y="-26276"/>
            <a:ext cx="8756069" cy="140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buFontTx/>
              <a:buChar char="-"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1" hangingPunct="1">
              <a:buFontTx/>
              <a:buChar char="-"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240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5" grpId="0"/>
      <p:bldP spid="5" grpId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6EC339F5-B596-C295-6ED4-B8F8A0702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10" y="1491257"/>
            <a:ext cx="5149357" cy="412086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3329606A-E87D-0AB7-CAB7-FE7E0EAE4720}"/>
              </a:ext>
            </a:extLst>
          </p:cNvPr>
          <p:cNvSpPr txBox="1">
            <a:spLocks/>
          </p:cNvSpPr>
          <p:nvPr/>
        </p:nvSpPr>
        <p:spPr bwMode="auto">
          <a:xfrm>
            <a:off x="99659" y="142092"/>
            <a:ext cx="8944681" cy="98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hangingPunct="1">
              <a:buFontTx/>
              <a:buNone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6" name="Straight Connector 20">
            <a:extLst>
              <a:ext uri="{FF2B5EF4-FFF2-40B4-BE49-F238E27FC236}">
                <a16:creationId xmlns:a16="http://schemas.microsoft.com/office/drawing/2014/main" xmlns="" id="{2555FA06-F360-00DC-730E-6E9F0FD364FE}"/>
              </a:ext>
            </a:extLst>
          </p:cNvPr>
          <p:cNvCxnSpPr/>
          <p:nvPr/>
        </p:nvCxnSpPr>
        <p:spPr>
          <a:xfrm>
            <a:off x="148378" y="762000"/>
            <a:ext cx="8577368" cy="0"/>
          </a:xfrm>
          <a:prstGeom prst="line">
            <a:avLst/>
          </a:prstGeom>
          <a:noFill/>
          <a:ln w="38100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E400E615-2E51-C143-9987-2A2A360A4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214049"/>
            <a:ext cx="3086946" cy="467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tabLst>
                <a:tab pos="29146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phẳng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đậm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tabLst>
                <a:tab pos="29146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mũi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tabLst>
                <a:tab pos="29146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phía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13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xmlns="" id="{D173FD28-B96E-45F6-9CDC-A3F204A4C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5" y="1146175"/>
            <a:ext cx="2032000" cy="14525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xmlns="" id="{22CB21A1-EE8A-4CBC-8F9F-AE7164952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775" y="1154113"/>
            <a:ext cx="1436688" cy="1166812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4" name="Rectangle 5">
            <a:extLst>
              <a:ext uri="{FF2B5EF4-FFF2-40B4-BE49-F238E27FC236}">
                <a16:creationId xmlns:a16="http://schemas.microsoft.com/office/drawing/2014/main" xmlns="" id="{7E8A475F-CBF4-4C28-BD8C-6E4703475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913" y="3395663"/>
            <a:ext cx="1495425" cy="101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5" name="Line 6">
            <a:extLst>
              <a:ext uri="{FF2B5EF4-FFF2-40B4-BE49-F238E27FC236}">
                <a16:creationId xmlns:a16="http://schemas.microsoft.com/office/drawing/2014/main" xmlns="" id="{19EDDB61-8F95-446F-9684-A4FD070D57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25600" y="4397375"/>
            <a:ext cx="14288" cy="2476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6" name="Line 7">
            <a:extLst>
              <a:ext uri="{FF2B5EF4-FFF2-40B4-BE49-F238E27FC236}">
                <a16:creationId xmlns:a16="http://schemas.microsoft.com/office/drawing/2014/main" xmlns="" id="{79E1AA30-F2C3-44A0-A760-58645A752E2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6625" y="4383088"/>
            <a:ext cx="0" cy="2476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7" name="Line 8">
            <a:extLst>
              <a:ext uri="{FF2B5EF4-FFF2-40B4-BE49-F238E27FC236}">
                <a16:creationId xmlns:a16="http://schemas.microsoft.com/office/drawing/2014/main" xmlns="" id="{BD5D0ECF-26E7-4E07-A0AA-C87A68EB31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6113" y="4224338"/>
            <a:ext cx="0" cy="638175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5" name="AutoShape 9">
            <a:extLst>
              <a:ext uri="{FF2B5EF4-FFF2-40B4-BE49-F238E27FC236}">
                <a16:creationId xmlns:a16="http://schemas.microsoft.com/office/drawing/2014/main" xmlns="" id="{C6A3A670-B94E-451A-8529-E565A682C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4683125"/>
            <a:ext cx="5883275" cy="1349633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181876"/>
              </a:gs>
              <a:gs pos="50000">
                <a:srgbClr val="3333FF"/>
              </a:gs>
              <a:gs pos="100000">
                <a:srgbClr val="1818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Treân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maët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caét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ñöôïc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veõ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caùc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ñöôøng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gaïch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cheùo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baèng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neùt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lieàn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maûnh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song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song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vaø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caùch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ñeàu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nhau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.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Ñoù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laø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caùc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kyù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hieäu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vaät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lieäu</a:t>
            </a:r>
            <a:endParaRPr kumimoji="0" lang="en-US" altLang="en-US" sz="20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4346" name="Freeform 10" descr="Wide downward diagonal">
            <a:extLst>
              <a:ext uri="{FF2B5EF4-FFF2-40B4-BE49-F238E27FC236}">
                <a16:creationId xmlns:a16="http://schemas.microsoft.com/office/drawing/2014/main" xmlns="" id="{E89FD01D-BC57-41D8-A43D-920B533D0C3E}"/>
              </a:ext>
            </a:extLst>
          </p:cNvPr>
          <p:cNvSpPr>
            <a:spLocks/>
          </p:cNvSpPr>
          <p:nvPr/>
        </p:nvSpPr>
        <p:spPr bwMode="auto">
          <a:xfrm>
            <a:off x="939800" y="1143000"/>
            <a:ext cx="2038350" cy="1460500"/>
          </a:xfrm>
          <a:custGeom>
            <a:avLst/>
            <a:gdLst>
              <a:gd name="T0" fmla="*/ 2147483646 w 1284"/>
              <a:gd name="T1" fmla="*/ 0 h 920"/>
              <a:gd name="T2" fmla="*/ 2147483646 w 1284"/>
              <a:gd name="T3" fmla="*/ 2147483646 h 920"/>
              <a:gd name="T4" fmla="*/ 2147483646 w 1284"/>
              <a:gd name="T5" fmla="*/ 2147483646 h 920"/>
              <a:gd name="T6" fmla="*/ 2147483646 w 1284"/>
              <a:gd name="T7" fmla="*/ 2147483646 h 920"/>
              <a:gd name="T8" fmla="*/ 2147483646 w 1284"/>
              <a:gd name="T9" fmla="*/ 2147483646 h 920"/>
              <a:gd name="T10" fmla="*/ 2147483646 w 1284"/>
              <a:gd name="T11" fmla="*/ 2147483646 h 920"/>
              <a:gd name="T12" fmla="*/ 0 w 1284"/>
              <a:gd name="T13" fmla="*/ 2147483646 h 920"/>
              <a:gd name="T14" fmla="*/ 0 w 1284"/>
              <a:gd name="T15" fmla="*/ 2147483646 h 920"/>
              <a:gd name="T16" fmla="*/ 2147483646 w 1284"/>
              <a:gd name="T17" fmla="*/ 0 h 9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84"/>
              <a:gd name="T28" fmla="*/ 0 h 920"/>
              <a:gd name="T29" fmla="*/ 1284 w 1284"/>
              <a:gd name="T30" fmla="*/ 920 h 9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84" h="920">
                <a:moveTo>
                  <a:pt x="196" y="0"/>
                </a:moveTo>
                <a:lnTo>
                  <a:pt x="192" y="736"/>
                </a:lnTo>
                <a:lnTo>
                  <a:pt x="1096" y="736"/>
                </a:lnTo>
                <a:lnTo>
                  <a:pt x="1096" y="4"/>
                </a:lnTo>
                <a:lnTo>
                  <a:pt x="1280" y="12"/>
                </a:lnTo>
                <a:lnTo>
                  <a:pt x="1284" y="920"/>
                </a:lnTo>
                <a:lnTo>
                  <a:pt x="0" y="916"/>
                </a:lnTo>
                <a:lnTo>
                  <a:pt x="0" y="4"/>
                </a:lnTo>
                <a:lnTo>
                  <a:pt x="196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0" name="Rectangle 11">
            <a:extLst>
              <a:ext uri="{FF2B5EF4-FFF2-40B4-BE49-F238E27FC236}">
                <a16:creationId xmlns:a16="http://schemas.microsoft.com/office/drawing/2014/main" xmlns="" id="{C64FFF52-BCF5-4647-AE81-1F03C9024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5" y="3106738"/>
            <a:ext cx="2032000" cy="15668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8" name="AutoShape 12">
            <a:extLst>
              <a:ext uri="{FF2B5EF4-FFF2-40B4-BE49-F238E27FC236}">
                <a16:creationId xmlns:a16="http://schemas.microsoft.com/office/drawing/2014/main" xmlns="" id="{B3657F06-7D55-487E-97C5-11F03E02648B}"/>
              </a:ext>
            </a:extLst>
          </p:cNvPr>
          <p:cNvSpPr>
            <a:spLocks noChangeArrowheads="1"/>
          </p:cNvSpPr>
          <p:nvPr/>
        </p:nvSpPr>
        <p:spPr bwMode="auto">
          <a:xfrm rot="16842250" flipH="1">
            <a:off x="-1233487" y="3784600"/>
            <a:ext cx="3098800" cy="631825"/>
          </a:xfrm>
          <a:prstGeom prst="curvedDownArrow">
            <a:avLst>
              <a:gd name="adj1" fmla="val 98090"/>
              <a:gd name="adj2" fmla="val 196181"/>
              <a:gd name="adj3" fmla="val 33333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xmlns="" id="{A3AF33A6-83A0-4B60-B0D3-C88AF354B2AA}"/>
              </a:ext>
            </a:extLst>
          </p:cNvPr>
          <p:cNvGrpSpPr>
            <a:grpSpLocks/>
          </p:cNvGrpSpPr>
          <p:nvPr/>
        </p:nvGrpSpPr>
        <p:grpSpPr bwMode="auto">
          <a:xfrm>
            <a:off x="3238500" y="1327150"/>
            <a:ext cx="4991100" cy="800100"/>
            <a:chOff x="2040" y="852"/>
            <a:chExt cx="3144" cy="504"/>
          </a:xfrm>
        </p:grpSpPr>
        <p:sp>
          <p:nvSpPr>
            <p:cNvPr id="15386" name="Rectangle 16" descr="Wide downward diagonal">
              <a:extLst>
                <a:ext uri="{FF2B5EF4-FFF2-40B4-BE49-F238E27FC236}">
                  <a16:creationId xmlns:a16="http://schemas.microsoft.com/office/drawing/2014/main" xmlns="" id="{06471983-C1FF-4373-96C3-14F68E58F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8" y="852"/>
              <a:ext cx="1716" cy="504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387" name="Text Box 17">
              <a:extLst>
                <a:ext uri="{FF2B5EF4-FFF2-40B4-BE49-F238E27FC236}">
                  <a16:creationId xmlns:a16="http://schemas.microsoft.com/office/drawing/2014/main" xmlns="" id="{14CBA606-7D34-4046-8F51-3C7765FEB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0" y="996"/>
              <a:ext cx="1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Kim loaïi</a:t>
              </a:r>
            </a:p>
          </p:txBody>
        </p:sp>
      </p:grpSp>
      <p:grpSp>
        <p:nvGrpSpPr>
          <p:cNvPr id="3" name="Group 18">
            <a:extLst>
              <a:ext uri="{FF2B5EF4-FFF2-40B4-BE49-F238E27FC236}">
                <a16:creationId xmlns:a16="http://schemas.microsoft.com/office/drawing/2014/main" xmlns="" id="{12393E06-18C4-405C-8C71-FA53553526E3}"/>
              </a:ext>
            </a:extLst>
          </p:cNvPr>
          <p:cNvGrpSpPr>
            <a:grpSpLocks/>
          </p:cNvGrpSpPr>
          <p:nvPr/>
        </p:nvGrpSpPr>
        <p:grpSpPr bwMode="auto">
          <a:xfrm>
            <a:off x="3016250" y="2235200"/>
            <a:ext cx="5232400" cy="800100"/>
            <a:chOff x="1912" y="1656"/>
            <a:chExt cx="3296" cy="504"/>
          </a:xfrm>
        </p:grpSpPr>
        <p:sp>
          <p:nvSpPr>
            <p:cNvPr id="15384" name="Rectangle 19" descr="Outlined diamond">
              <a:extLst>
                <a:ext uri="{FF2B5EF4-FFF2-40B4-BE49-F238E27FC236}">
                  <a16:creationId xmlns:a16="http://schemas.microsoft.com/office/drawing/2014/main" xmlns="" id="{BE2B86BE-977D-43E0-A981-7E389B548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8" y="1656"/>
              <a:ext cx="1740" cy="504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385" name="Text Box 20">
              <a:extLst>
                <a:ext uri="{FF2B5EF4-FFF2-40B4-BE49-F238E27FC236}">
                  <a16:creationId xmlns:a16="http://schemas.microsoft.com/office/drawing/2014/main" xmlns="" id="{9B31D265-721F-4F99-B0AF-B6887AD39A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" y="1720"/>
              <a:ext cx="13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Phi Kim loaïi</a:t>
              </a:r>
            </a:p>
          </p:txBody>
        </p:sp>
      </p:grpSp>
      <p:grpSp>
        <p:nvGrpSpPr>
          <p:cNvPr id="4" name="Group 21">
            <a:extLst>
              <a:ext uri="{FF2B5EF4-FFF2-40B4-BE49-F238E27FC236}">
                <a16:creationId xmlns:a16="http://schemas.microsoft.com/office/drawing/2014/main" xmlns="" id="{1CDCC046-E67E-497C-8B4C-F98347407516}"/>
              </a:ext>
            </a:extLst>
          </p:cNvPr>
          <p:cNvGrpSpPr>
            <a:grpSpLocks/>
          </p:cNvGrpSpPr>
          <p:nvPr/>
        </p:nvGrpSpPr>
        <p:grpSpPr bwMode="auto">
          <a:xfrm>
            <a:off x="3111500" y="3114675"/>
            <a:ext cx="5113338" cy="695325"/>
            <a:chOff x="1972" y="2490"/>
            <a:chExt cx="3221" cy="438"/>
          </a:xfrm>
        </p:grpSpPr>
        <p:sp>
          <p:nvSpPr>
            <p:cNvPr id="15382" name="Text Box 22">
              <a:extLst>
                <a:ext uri="{FF2B5EF4-FFF2-40B4-BE49-F238E27FC236}">
                  <a16:creationId xmlns:a16="http://schemas.microsoft.com/office/drawing/2014/main" xmlns="" id="{608D1A9A-0D1A-4262-878F-FA5446D3A4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2" y="2536"/>
              <a:ext cx="12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Goã caét ngang</a:t>
              </a:r>
            </a:p>
          </p:txBody>
        </p:sp>
        <p:pic>
          <p:nvPicPr>
            <p:cNvPr id="15383" name="Picture 23">
              <a:extLst>
                <a:ext uri="{FF2B5EF4-FFF2-40B4-BE49-F238E27FC236}">
                  <a16:creationId xmlns:a16="http://schemas.microsoft.com/office/drawing/2014/main" xmlns="" id="{F4E123E1-7064-4001-B7E8-DD74D220F5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7" y="2490"/>
              <a:ext cx="1746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4">
            <a:extLst>
              <a:ext uri="{FF2B5EF4-FFF2-40B4-BE49-F238E27FC236}">
                <a16:creationId xmlns:a16="http://schemas.microsoft.com/office/drawing/2014/main" xmlns="" id="{45326753-0456-403D-94B4-72A396F648A0}"/>
              </a:ext>
            </a:extLst>
          </p:cNvPr>
          <p:cNvGrpSpPr>
            <a:grpSpLocks/>
          </p:cNvGrpSpPr>
          <p:nvPr/>
        </p:nvGrpSpPr>
        <p:grpSpPr bwMode="auto">
          <a:xfrm>
            <a:off x="3302000" y="3884613"/>
            <a:ext cx="4960938" cy="781050"/>
            <a:chOff x="2092" y="3195"/>
            <a:chExt cx="3125" cy="492"/>
          </a:xfrm>
        </p:grpSpPr>
        <p:sp>
          <p:nvSpPr>
            <p:cNvPr id="15380" name="Text Box 25">
              <a:extLst>
                <a:ext uri="{FF2B5EF4-FFF2-40B4-BE49-F238E27FC236}">
                  <a16:creationId xmlns:a16="http://schemas.microsoft.com/office/drawing/2014/main" xmlns="" id="{81EB73A4-1452-465D-9ED6-2F6C4A73C4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2" y="3304"/>
              <a:ext cx="1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Goã caét doïc</a:t>
              </a:r>
            </a:p>
          </p:txBody>
        </p:sp>
        <p:pic>
          <p:nvPicPr>
            <p:cNvPr id="15381" name="Picture 26">
              <a:extLst>
                <a:ext uri="{FF2B5EF4-FFF2-40B4-BE49-F238E27FC236}">
                  <a16:creationId xmlns:a16="http://schemas.microsoft.com/office/drawing/2014/main" xmlns="" id="{FF0BC1D8-AC1E-408D-A6DE-E415160CA6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" y="3195"/>
              <a:ext cx="174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63" name="AutoShape 27">
            <a:extLst>
              <a:ext uri="{FF2B5EF4-FFF2-40B4-BE49-F238E27FC236}">
                <a16:creationId xmlns:a16="http://schemas.microsoft.com/office/drawing/2014/main" xmlns="" id="{884591CD-8A1B-42C8-AEED-7241E5DBF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225" y="2336800"/>
            <a:ext cx="3440113" cy="1595438"/>
          </a:xfrm>
          <a:prstGeom prst="cloudCallout">
            <a:avLst>
              <a:gd name="adj1" fmla="val -27435"/>
              <a:gd name="adj2" fmla="val 83829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Vaäy caùc kyù hieäu vaät lieäu treân maët caét coù taùc duïng gì ?</a:t>
            </a:r>
          </a:p>
        </p:txBody>
      </p:sp>
      <p:sp>
        <p:nvSpPr>
          <p:cNvPr id="14364" name="Text Box 28">
            <a:extLst>
              <a:ext uri="{FF2B5EF4-FFF2-40B4-BE49-F238E27FC236}">
                <a16:creationId xmlns:a16="http://schemas.microsoft.com/office/drawing/2014/main" xmlns="" id="{337412B0-6B8F-4928-BEBE-50F4ED38B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656138"/>
            <a:ext cx="7575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63538" marR="0" lvl="0" indent="-363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Phaân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bieät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giöõa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phaàn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ñaëc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(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thuoäc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maët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caét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)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vaø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phaàn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roãng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(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khoâng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thuoäc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maët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caét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)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cuûa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vaät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theå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.</a:t>
            </a:r>
          </a:p>
          <a:p>
            <a:pPr marL="363538" marR="0" lvl="0" indent="-363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Theå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hieän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sô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boä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veà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loaïi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vaät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lieäu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duøng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ñeå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cheá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taïo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vaät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12F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theå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C12FE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9543F4D-81F9-44F6-858D-704A895CDA3E}"/>
              </a:ext>
            </a:extLst>
          </p:cNvPr>
          <p:cNvSpPr/>
          <p:nvPr/>
        </p:nvSpPr>
        <p:spPr>
          <a:xfrm>
            <a:off x="579018" y="209203"/>
            <a:ext cx="53189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43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  <p:bldP spid="14345" grpId="1" animBg="1"/>
      <p:bldP spid="14348" grpId="0" animBg="1"/>
      <p:bldP spid="14348" grpId="1" animBg="1"/>
      <p:bldP spid="14363" grpId="0" animBg="1"/>
      <p:bldP spid="1436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3329606A-E87D-0AB7-CAB7-FE7E0EAE4720}"/>
              </a:ext>
            </a:extLst>
          </p:cNvPr>
          <p:cNvSpPr txBox="1">
            <a:spLocks/>
          </p:cNvSpPr>
          <p:nvPr/>
        </p:nvSpPr>
        <p:spPr bwMode="auto">
          <a:xfrm>
            <a:off x="99659" y="142092"/>
            <a:ext cx="8944681" cy="98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hangingPunct="1">
              <a:buFontTx/>
              <a:buNone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6" name="Straight Connector 20">
            <a:extLst>
              <a:ext uri="{FF2B5EF4-FFF2-40B4-BE49-F238E27FC236}">
                <a16:creationId xmlns:a16="http://schemas.microsoft.com/office/drawing/2014/main" xmlns="" id="{2555FA06-F360-00DC-730E-6E9F0FD364FE}"/>
              </a:ext>
            </a:extLst>
          </p:cNvPr>
          <p:cNvCxnSpPr/>
          <p:nvPr/>
        </p:nvCxnSpPr>
        <p:spPr>
          <a:xfrm>
            <a:off x="148378" y="762000"/>
            <a:ext cx="8577368" cy="0"/>
          </a:xfrm>
          <a:prstGeom prst="line">
            <a:avLst/>
          </a:prstGeom>
          <a:noFill/>
          <a:ln w="38100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E400E615-2E51-C143-9987-2A2A360A4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8577368" cy="119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tabLst>
                <a:tab pos="291465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qui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TCVN7:1993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D83B3970-FBF7-48BC-F677-AE5D272B9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03889"/>
            <a:ext cx="6858000" cy="366351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3808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AutoShape 22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1E6033C2-EC0B-48BC-AA85-04CDA1AD9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15" y="90203"/>
            <a:ext cx="5675285" cy="613634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prstShdw prst="shdw18" dist="17961" dir="13500000">
              <a:srgbClr val="3399FF">
                <a:gamma/>
                <a:shade val="60000"/>
                <a:invGamma/>
              </a:srgbClr>
            </a:prstShdw>
          </a:effectLst>
          <a:extLst/>
        </p:spPr>
        <p:txBody>
          <a:bodyPr wrap="none" anchor="ctr"/>
          <a:lstStyle/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I.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Khái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niệm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mặt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cắt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và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hình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cắt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:</a:t>
            </a:r>
          </a:p>
        </p:txBody>
      </p:sp>
      <p:sp>
        <p:nvSpPr>
          <p:cNvPr id="76" name="Rectangle 3">
            <a:extLst>
              <a:ext uri="{FF2B5EF4-FFF2-40B4-BE49-F238E27FC236}">
                <a16:creationId xmlns:a16="http://schemas.microsoft.com/office/drawing/2014/main" xmlns="" id="{44B9FF88-0DC8-77B1-482B-C6189A1F6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42374"/>
            <a:ext cx="66294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7" name="Rectangle 3">
            <a:extLst>
              <a:ext uri="{FF2B5EF4-FFF2-40B4-BE49-F238E27FC236}">
                <a16:creationId xmlns:a16="http://schemas.microsoft.com/office/drawing/2014/main" xmlns="" id="{8129E50D-67C8-31FE-76B6-E0DD8FF98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17218"/>
            <a:ext cx="8153400" cy="366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tabLst>
                <a:tab pos="29146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phẳng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đậm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tabLst>
                <a:tab pos="29146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mũi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tabLst>
                <a:tab pos="29146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phía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  <a:tabLst>
                <a:tab pos="291465" algn="l"/>
              </a:tabLs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qui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(TCVN7:1993)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50088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7C482724-A8A0-DF47-17BE-C3AF61C9B0D9}"/>
              </a:ext>
            </a:extLst>
          </p:cNvPr>
          <p:cNvSpPr txBox="1">
            <a:spLocks/>
          </p:cNvSpPr>
          <p:nvPr/>
        </p:nvSpPr>
        <p:spPr bwMode="auto">
          <a:xfrm>
            <a:off x="99659" y="304800"/>
            <a:ext cx="8944681" cy="98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hangingPunct="1">
              <a:buFontTx/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1, 2, 3, 4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6" name="Straight Connector 20">
            <a:extLst>
              <a:ext uri="{FF2B5EF4-FFF2-40B4-BE49-F238E27FC236}">
                <a16:creationId xmlns:a16="http://schemas.microsoft.com/office/drawing/2014/main" xmlns="" id="{226AA2D7-1957-85F8-46A9-47318DE9139E}"/>
              </a:ext>
            </a:extLst>
          </p:cNvPr>
          <p:cNvCxnSpPr/>
          <p:nvPr/>
        </p:nvCxnSpPr>
        <p:spPr>
          <a:xfrm>
            <a:off x="283315" y="1600200"/>
            <a:ext cx="8577368" cy="0"/>
          </a:xfrm>
          <a:prstGeom prst="line">
            <a:avLst/>
          </a:prstGeom>
          <a:noFill/>
          <a:ln w="38100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22F762CA-2070-7647-ED4D-C6FAE31E2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993266"/>
            <a:ext cx="7162799" cy="387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1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xmlns="" id="{9F83E156-53FB-4128-CA7C-A5245E8FA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83512"/>
              </p:ext>
            </p:extLst>
          </p:nvPr>
        </p:nvGraphicFramePr>
        <p:xfrm>
          <a:off x="685801" y="914400"/>
          <a:ext cx="7772398" cy="4253405"/>
        </p:xfrm>
        <a:graphic>
          <a:graphicData uri="http://schemas.openxmlformats.org/drawingml/2006/table">
            <a:tbl>
              <a:tblPr firstRow="1" firstCol="1" bandRow="1"/>
              <a:tblGrid>
                <a:gridCol w="1367942">
                  <a:extLst>
                    <a:ext uri="{9D8B030D-6E8A-4147-A177-3AD203B41FA5}">
                      <a16:colId xmlns:a16="http://schemas.microsoft.com/office/drawing/2014/main" xmlns="" val="2425010311"/>
                    </a:ext>
                  </a:extLst>
                </a:gridCol>
                <a:gridCol w="1601114">
                  <a:extLst>
                    <a:ext uri="{9D8B030D-6E8A-4147-A177-3AD203B41FA5}">
                      <a16:colId xmlns:a16="http://schemas.microsoft.com/office/drawing/2014/main" xmlns="" val="3939088622"/>
                    </a:ext>
                  </a:extLst>
                </a:gridCol>
                <a:gridCol w="1601114">
                  <a:extLst>
                    <a:ext uri="{9D8B030D-6E8A-4147-A177-3AD203B41FA5}">
                      <a16:colId xmlns:a16="http://schemas.microsoft.com/office/drawing/2014/main" xmlns="" val="3476925960"/>
                    </a:ext>
                  </a:extLst>
                </a:gridCol>
                <a:gridCol w="1601114">
                  <a:extLst>
                    <a:ext uri="{9D8B030D-6E8A-4147-A177-3AD203B41FA5}">
                      <a16:colId xmlns:a16="http://schemas.microsoft.com/office/drawing/2014/main" xmlns="" val="2089786746"/>
                    </a:ext>
                  </a:extLst>
                </a:gridCol>
                <a:gridCol w="1601114">
                  <a:extLst>
                    <a:ext uri="{9D8B030D-6E8A-4147-A177-3AD203B41FA5}">
                      <a16:colId xmlns:a16="http://schemas.microsoft.com/office/drawing/2014/main" xmlns="" val="4280395413"/>
                    </a:ext>
                  </a:extLst>
                </a:gridCol>
              </a:tblGrid>
              <a:tr h="21366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cắt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cắt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1118355"/>
                  </a:ext>
                </a:extLst>
              </a:tr>
              <a:tr h="4908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 cắt A-A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4538599"/>
                  </a:ext>
                </a:extLst>
              </a:tr>
              <a:tr h="4908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Mặt cắt A-A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7611094"/>
                  </a:ext>
                </a:extLst>
              </a:tr>
              <a:tr h="4908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 cắt B-B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91043482"/>
                  </a:ext>
                </a:extLst>
              </a:tr>
              <a:tr h="4908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Mặt cắt B-B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28169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60164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1C76404D-053E-47CD-9326-AAE74420B52F}"/>
              </a:ext>
            </a:extLst>
          </p:cNvPr>
          <p:cNvCxnSpPr/>
          <p:nvPr/>
        </p:nvCxnSpPr>
        <p:spPr>
          <a:xfrm>
            <a:off x="261832" y="1165545"/>
            <a:ext cx="8577368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btitle 2">
            <a:extLst>
              <a:ext uri="{FF2B5EF4-FFF2-40B4-BE49-F238E27FC236}">
                <a16:creationId xmlns:a16="http://schemas.microsoft.com/office/drawing/2014/main" xmlns="" id="{67B97245-749A-4B62-9E35-5C01427218A2}"/>
              </a:ext>
            </a:extLst>
          </p:cNvPr>
          <p:cNvSpPr txBox="1">
            <a:spLocks/>
          </p:cNvSpPr>
          <p:nvPr/>
        </p:nvSpPr>
        <p:spPr bwMode="auto">
          <a:xfrm>
            <a:off x="199319" y="49798"/>
            <a:ext cx="8655923" cy="111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FontTx/>
              <a:buNone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10.1 a, b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0407C4DA-83AA-40B3-83DE-7B8CEE252A6C}"/>
              </a:ext>
            </a:extLst>
          </p:cNvPr>
          <p:cNvSpPr txBox="1">
            <a:spLocks/>
          </p:cNvSpPr>
          <p:nvPr/>
        </p:nvSpPr>
        <p:spPr bwMode="auto">
          <a:xfrm rot="19320039">
            <a:off x="1057707" y="1214799"/>
            <a:ext cx="494626" cy="69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buClrTx/>
              <a:buSzTx/>
              <a:buFontTx/>
              <a:buNone/>
            </a:pPr>
            <a:endParaRPr lang="en-US" sz="6600" i="1" dirty="0">
              <a:latin typeface="VNI-Butlong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D5AAB1A5-5B42-A69A-8CEA-517BF77E7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559899"/>
            <a:ext cx="6858000" cy="459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49446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xmlns="" id="{9F83E156-53FB-4128-CA7C-A5245E8FA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375605"/>
              </p:ext>
            </p:extLst>
          </p:nvPr>
        </p:nvGraphicFramePr>
        <p:xfrm>
          <a:off x="685801" y="914400"/>
          <a:ext cx="7772398" cy="4253405"/>
        </p:xfrm>
        <a:graphic>
          <a:graphicData uri="http://schemas.openxmlformats.org/drawingml/2006/table">
            <a:tbl>
              <a:tblPr firstRow="1" firstCol="1" bandRow="1"/>
              <a:tblGrid>
                <a:gridCol w="1367942">
                  <a:extLst>
                    <a:ext uri="{9D8B030D-6E8A-4147-A177-3AD203B41FA5}">
                      <a16:colId xmlns:a16="http://schemas.microsoft.com/office/drawing/2014/main" xmlns="" val="2425010311"/>
                    </a:ext>
                  </a:extLst>
                </a:gridCol>
                <a:gridCol w="1601114">
                  <a:extLst>
                    <a:ext uri="{9D8B030D-6E8A-4147-A177-3AD203B41FA5}">
                      <a16:colId xmlns:a16="http://schemas.microsoft.com/office/drawing/2014/main" xmlns="" val="3939088622"/>
                    </a:ext>
                  </a:extLst>
                </a:gridCol>
                <a:gridCol w="1601114">
                  <a:extLst>
                    <a:ext uri="{9D8B030D-6E8A-4147-A177-3AD203B41FA5}">
                      <a16:colId xmlns:a16="http://schemas.microsoft.com/office/drawing/2014/main" xmlns="" val="3476925960"/>
                    </a:ext>
                  </a:extLst>
                </a:gridCol>
                <a:gridCol w="1601114">
                  <a:extLst>
                    <a:ext uri="{9D8B030D-6E8A-4147-A177-3AD203B41FA5}">
                      <a16:colId xmlns:a16="http://schemas.microsoft.com/office/drawing/2014/main" xmlns="" val="2089786746"/>
                    </a:ext>
                  </a:extLst>
                </a:gridCol>
                <a:gridCol w="1601114">
                  <a:extLst>
                    <a:ext uri="{9D8B030D-6E8A-4147-A177-3AD203B41FA5}">
                      <a16:colId xmlns:a16="http://schemas.microsoft.com/office/drawing/2014/main" xmlns="" val="4280395413"/>
                    </a:ext>
                  </a:extLst>
                </a:gridCol>
              </a:tblGrid>
              <a:tr h="21366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cắt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cắt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1118355"/>
                  </a:ext>
                </a:extLst>
              </a:tr>
              <a:tr h="4908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 cắt A-A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4538599"/>
                  </a:ext>
                </a:extLst>
              </a:tr>
              <a:tr h="4908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Mặt cắt A-A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7611094"/>
                  </a:ext>
                </a:extLst>
              </a:tr>
              <a:tr h="4908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 cắt B-B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91043482"/>
                  </a:ext>
                </a:extLst>
              </a:tr>
              <a:tr h="4908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Mặt cắt B-B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28169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005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3" name="Rectangle 133">
            <a:extLst>
              <a:ext uri="{FF2B5EF4-FFF2-40B4-BE49-F238E27FC236}">
                <a16:creationId xmlns:a16="http://schemas.microsoft.com/office/drawing/2014/main" xmlns="" id="{2265AAE9-1511-4C38-8230-FF9D05195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2832100"/>
            <a:ext cx="50768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400" b="1" i="1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0" name="AutoShape 22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14C2F525-BADA-48DE-89D3-45C3AB226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15" y="90203"/>
            <a:ext cx="5675285" cy="613634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prstShdw prst="shdw18" dist="17961" dir="13500000">
              <a:srgbClr val="3399FF">
                <a:gamma/>
                <a:shade val="60000"/>
                <a:invGamma/>
              </a:srgbClr>
            </a:prstShdw>
          </a:effectLst>
          <a:extLst/>
        </p:spPr>
        <p:txBody>
          <a:bodyPr wrap="none" anchor="ctr"/>
          <a:lstStyle/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II.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Phân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loại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hình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cắt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,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mặt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cắt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:</a:t>
            </a:r>
          </a:p>
        </p:txBody>
      </p:sp>
      <p:sp>
        <p:nvSpPr>
          <p:cNvPr id="71" name="Rectangle 3">
            <a:extLst>
              <a:ext uri="{FF2B5EF4-FFF2-40B4-BE49-F238E27FC236}">
                <a16:creationId xmlns:a16="http://schemas.microsoft.com/office/drawing/2014/main" xmlns="" id="{FEE1A941-08AA-4209-9CA7-8791E237F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42374"/>
            <a:ext cx="403383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endParaRPr lang="en-US" altLang="en-US" sz="2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 Box 4">
            <a:extLst>
              <a:ext uri="{FF2B5EF4-FFF2-40B4-BE49-F238E27FC236}">
                <a16:creationId xmlns:a16="http://schemas.microsoft.com/office/drawing/2014/main" xmlns="" id="{DDFAF6C4-C9BC-4EA4-9F21-9CE4039ED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461" y="1196369"/>
            <a:ext cx="71687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toàn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phẳng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toàn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endParaRPr kumimoji="0" lang="en-US" altLang="en-US" sz="20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645C4ADE-3DA9-120D-6A3D-FC9E005E7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716" y="2209800"/>
            <a:ext cx="6934199" cy="369151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25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33" grpId="0" build="p" autoUpdateAnimBg="0"/>
      <p:bldP spid="7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5">
            <a:extLst>
              <a:ext uri="{FF2B5EF4-FFF2-40B4-BE49-F238E27FC236}">
                <a16:creationId xmlns:a16="http://schemas.microsoft.com/office/drawing/2014/main" xmlns="" id="{851F07A3-5F52-4D31-90A7-127E70536305}"/>
              </a:ext>
            </a:extLst>
          </p:cNvPr>
          <p:cNvGrpSpPr>
            <a:grpSpLocks/>
          </p:cNvGrpSpPr>
          <p:nvPr/>
        </p:nvGrpSpPr>
        <p:grpSpPr bwMode="auto">
          <a:xfrm>
            <a:off x="954088" y="1652588"/>
            <a:ext cx="2036762" cy="1385887"/>
            <a:chOff x="2185" y="1815"/>
            <a:chExt cx="3208" cy="2183"/>
          </a:xfrm>
        </p:grpSpPr>
        <p:sp>
          <p:nvSpPr>
            <p:cNvPr id="13377" name="Freeform 106">
              <a:extLst>
                <a:ext uri="{FF2B5EF4-FFF2-40B4-BE49-F238E27FC236}">
                  <a16:creationId xmlns:a16="http://schemas.microsoft.com/office/drawing/2014/main" xmlns="" id="{F2B17E38-8B54-4040-B15E-E6A19EB47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" y="2525"/>
              <a:ext cx="1072" cy="1087"/>
            </a:xfrm>
            <a:custGeom>
              <a:avLst/>
              <a:gdLst>
                <a:gd name="T0" fmla="*/ 0 w 1072"/>
                <a:gd name="T1" fmla="*/ 0 h 1087"/>
                <a:gd name="T2" fmla="*/ 1072 w 1072"/>
                <a:gd name="T3" fmla="*/ 667 h 1087"/>
                <a:gd name="T4" fmla="*/ 1072 w 1072"/>
                <a:gd name="T5" fmla="*/ 1087 h 1087"/>
                <a:gd name="T6" fmla="*/ 0 w 1072"/>
                <a:gd name="T7" fmla="*/ 405 h 1087"/>
                <a:gd name="T8" fmla="*/ 0 w 1072"/>
                <a:gd name="T9" fmla="*/ 0 h 10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2"/>
                <a:gd name="T16" fmla="*/ 0 h 1087"/>
                <a:gd name="T17" fmla="*/ 1072 w 1072"/>
                <a:gd name="T18" fmla="*/ 1087 h 10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2" h="1087">
                  <a:moveTo>
                    <a:pt x="0" y="0"/>
                  </a:moveTo>
                  <a:lnTo>
                    <a:pt x="1072" y="667"/>
                  </a:lnTo>
                  <a:lnTo>
                    <a:pt x="1072" y="1087"/>
                  </a:lnTo>
                  <a:lnTo>
                    <a:pt x="0" y="405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3333"/>
                </a:gs>
                <a:gs pos="100000">
                  <a:srgbClr val="C0C0C0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78" name="AutoShape 107">
              <a:extLst>
                <a:ext uri="{FF2B5EF4-FFF2-40B4-BE49-F238E27FC236}">
                  <a16:creationId xmlns:a16="http://schemas.microsoft.com/office/drawing/2014/main" xmlns="" id="{ECC8AE06-032B-43B2-B4C7-F23014E56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3" y="1815"/>
              <a:ext cx="1238" cy="6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672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097" y="15610"/>
                  </a:moveTo>
                  <a:cubicBezTo>
                    <a:pt x="4802" y="14344"/>
                    <a:pt x="4073" y="12610"/>
                    <a:pt x="4073" y="10800"/>
                  </a:cubicBezTo>
                  <a:cubicBezTo>
                    <a:pt x="4073" y="7084"/>
                    <a:pt x="7084" y="4073"/>
                    <a:pt x="10800" y="4073"/>
                  </a:cubicBezTo>
                  <a:cubicBezTo>
                    <a:pt x="14515" y="4073"/>
                    <a:pt x="17527" y="7084"/>
                    <a:pt x="17527" y="10800"/>
                  </a:cubicBezTo>
                  <a:cubicBezTo>
                    <a:pt x="17527" y="12610"/>
                    <a:pt x="16797" y="14344"/>
                    <a:pt x="15502" y="15610"/>
                  </a:cubicBezTo>
                  <a:lnTo>
                    <a:pt x="18349" y="18522"/>
                  </a:lnTo>
                  <a:cubicBezTo>
                    <a:pt x="20428" y="16490"/>
                    <a:pt x="21600" y="13706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3706"/>
                    <a:pt x="1171" y="16490"/>
                    <a:pt x="3250" y="18522"/>
                  </a:cubicBezTo>
                  <a:lnTo>
                    <a:pt x="6097" y="15610"/>
                  </a:lnTo>
                  <a:close/>
                </a:path>
              </a:pathLst>
            </a:custGeom>
            <a:solidFill>
              <a:srgbClr val="F2F2F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79" name="Freeform 108">
              <a:extLst>
                <a:ext uri="{FF2B5EF4-FFF2-40B4-BE49-F238E27FC236}">
                  <a16:creationId xmlns:a16="http://schemas.microsoft.com/office/drawing/2014/main" xmlns="" id="{FD4CB6DC-712B-4B11-89FC-8AAA30838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3" y="2290"/>
              <a:ext cx="411" cy="1429"/>
            </a:xfrm>
            <a:custGeom>
              <a:avLst/>
              <a:gdLst>
                <a:gd name="T0" fmla="*/ 165 w 411"/>
                <a:gd name="T1" fmla="*/ 90 h 1429"/>
                <a:gd name="T2" fmla="*/ 165 w 411"/>
                <a:gd name="T3" fmla="*/ 837 h 1429"/>
                <a:gd name="T4" fmla="*/ 411 w 411"/>
                <a:gd name="T5" fmla="*/ 987 h 1429"/>
                <a:gd name="T6" fmla="*/ 407 w 411"/>
                <a:gd name="T7" fmla="*/ 1429 h 1429"/>
                <a:gd name="T8" fmla="*/ 2 w 411"/>
                <a:gd name="T9" fmla="*/ 1175 h 1429"/>
                <a:gd name="T10" fmla="*/ 0 w 411"/>
                <a:gd name="T11" fmla="*/ 0 h 1429"/>
                <a:gd name="T12" fmla="*/ 165 w 411"/>
                <a:gd name="T13" fmla="*/ 90 h 14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1"/>
                <a:gd name="T22" fmla="*/ 0 h 1429"/>
                <a:gd name="T23" fmla="*/ 411 w 411"/>
                <a:gd name="T24" fmla="*/ 1429 h 14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1" h="1429">
                  <a:moveTo>
                    <a:pt x="165" y="90"/>
                  </a:moveTo>
                  <a:lnTo>
                    <a:pt x="165" y="837"/>
                  </a:lnTo>
                  <a:lnTo>
                    <a:pt x="411" y="987"/>
                  </a:lnTo>
                  <a:lnTo>
                    <a:pt x="407" y="1429"/>
                  </a:lnTo>
                  <a:lnTo>
                    <a:pt x="2" y="1175"/>
                  </a:lnTo>
                  <a:lnTo>
                    <a:pt x="0" y="0"/>
                  </a:lnTo>
                  <a:lnTo>
                    <a:pt x="165" y="9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80" name="Freeform 109">
              <a:extLst>
                <a:ext uri="{FF2B5EF4-FFF2-40B4-BE49-F238E27FC236}">
                  <a16:creationId xmlns:a16="http://schemas.microsoft.com/office/drawing/2014/main" xmlns="" id="{4AB28FDD-AFF8-4DA7-A5BC-F784A2599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1970"/>
              <a:ext cx="1170" cy="1219"/>
            </a:xfrm>
            <a:custGeom>
              <a:avLst/>
              <a:gdLst>
                <a:gd name="T0" fmla="*/ 0 w 1170"/>
                <a:gd name="T1" fmla="*/ 552 h 1219"/>
                <a:gd name="T2" fmla="*/ 1072 w 1170"/>
                <a:gd name="T3" fmla="*/ 1219 h 1219"/>
                <a:gd name="T4" fmla="*/ 1170 w 1170"/>
                <a:gd name="T5" fmla="*/ 1162 h 1219"/>
                <a:gd name="T6" fmla="*/ 1114 w 1170"/>
                <a:gd name="T7" fmla="*/ 1125 h 1219"/>
                <a:gd name="T8" fmla="*/ 1065 w 1170"/>
                <a:gd name="T9" fmla="*/ 1087 h 1219"/>
                <a:gd name="T10" fmla="*/ 1028 w 1170"/>
                <a:gd name="T11" fmla="*/ 1046 h 1219"/>
                <a:gd name="T12" fmla="*/ 1002 w 1170"/>
                <a:gd name="T13" fmla="*/ 1001 h 1219"/>
                <a:gd name="T14" fmla="*/ 990 w 1170"/>
                <a:gd name="T15" fmla="*/ 934 h 1219"/>
                <a:gd name="T16" fmla="*/ 990 w 1170"/>
                <a:gd name="T17" fmla="*/ 165 h 1219"/>
                <a:gd name="T18" fmla="*/ 1002 w 1170"/>
                <a:gd name="T19" fmla="*/ 116 h 1219"/>
                <a:gd name="T20" fmla="*/ 1024 w 1170"/>
                <a:gd name="T21" fmla="*/ 67 h 1219"/>
                <a:gd name="T22" fmla="*/ 1062 w 1170"/>
                <a:gd name="T23" fmla="*/ 27 h 1219"/>
                <a:gd name="T24" fmla="*/ 1017 w 1170"/>
                <a:gd name="T25" fmla="*/ 0 h 1219"/>
                <a:gd name="T26" fmla="*/ 0 w 1170"/>
                <a:gd name="T27" fmla="*/ 552 h 12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70"/>
                <a:gd name="T43" fmla="*/ 0 h 1219"/>
                <a:gd name="T44" fmla="*/ 1170 w 1170"/>
                <a:gd name="T45" fmla="*/ 1219 h 12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70" h="1219">
                  <a:moveTo>
                    <a:pt x="0" y="552"/>
                  </a:moveTo>
                  <a:lnTo>
                    <a:pt x="1072" y="1219"/>
                  </a:lnTo>
                  <a:lnTo>
                    <a:pt x="1170" y="1162"/>
                  </a:lnTo>
                  <a:lnTo>
                    <a:pt x="1114" y="1125"/>
                  </a:lnTo>
                  <a:lnTo>
                    <a:pt x="1065" y="1087"/>
                  </a:lnTo>
                  <a:lnTo>
                    <a:pt x="1028" y="1046"/>
                  </a:lnTo>
                  <a:lnTo>
                    <a:pt x="1002" y="1001"/>
                  </a:lnTo>
                  <a:lnTo>
                    <a:pt x="990" y="934"/>
                  </a:lnTo>
                  <a:lnTo>
                    <a:pt x="990" y="165"/>
                  </a:lnTo>
                  <a:lnTo>
                    <a:pt x="1002" y="116"/>
                  </a:lnTo>
                  <a:lnTo>
                    <a:pt x="1024" y="67"/>
                  </a:lnTo>
                  <a:lnTo>
                    <a:pt x="1062" y="27"/>
                  </a:lnTo>
                  <a:lnTo>
                    <a:pt x="1017" y="0"/>
                  </a:lnTo>
                  <a:lnTo>
                    <a:pt x="0" y="552"/>
                  </a:lnTo>
                  <a:close/>
                </a:path>
              </a:pathLst>
            </a:custGeom>
            <a:gradFill rotWithShape="1">
              <a:gsLst>
                <a:gs pos="0">
                  <a:srgbClr val="333333"/>
                </a:gs>
                <a:gs pos="100000">
                  <a:srgbClr val="9B9B9B"/>
                </a:gs>
              </a:gsLst>
              <a:lin ang="54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81" name="Oval 110">
              <a:extLst>
                <a:ext uri="{FF2B5EF4-FFF2-40B4-BE49-F238E27FC236}">
                  <a16:creationId xmlns:a16="http://schemas.microsoft.com/office/drawing/2014/main" xmlns="" id="{3E0D80E7-53D0-4F2D-9174-3A41BA314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1" y="2274"/>
              <a:ext cx="436" cy="256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82" name="Freeform 111">
              <a:extLst>
                <a:ext uri="{FF2B5EF4-FFF2-40B4-BE49-F238E27FC236}">
                  <a16:creationId xmlns:a16="http://schemas.microsoft.com/office/drawing/2014/main" xmlns="" id="{B7CA9C18-E443-4118-9242-5C3C2B700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" y="2674"/>
              <a:ext cx="1177" cy="877"/>
            </a:xfrm>
            <a:custGeom>
              <a:avLst/>
              <a:gdLst>
                <a:gd name="T0" fmla="*/ 614 w 1177"/>
                <a:gd name="T1" fmla="*/ 667 h 877"/>
                <a:gd name="T2" fmla="*/ 580 w 1177"/>
                <a:gd name="T3" fmla="*/ 626 h 877"/>
                <a:gd name="T4" fmla="*/ 532 w 1177"/>
                <a:gd name="T5" fmla="*/ 596 h 877"/>
                <a:gd name="T6" fmla="*/ 472 w 1177"/>
                <a:gd name="T7" fmla="*/ 581 h 877"/>
                <a:gd name="T8" fmla="*/ 397 w 1177"/>
                <a:gd name="T9" fmla="*/ 577 h 877"/>
                <a:gd name="T10" fmla="*/ 325 w 1177"/>
                <a:gd name="T11" fmla="*/ 585 h 877"/>
                <a:gd name="T12" fmla="*/ 254 w 1177"/>
                <a:gd name="T13" fmla="*/ 607 h 877"/>
                <a:gd name="T14" fmla="*/ 0 w 1177"/>
                <a:gd name="T15" fmla="*/ 457 h 877"/>
                <a:gd name="T16" fmla="*/ 38 w 1177"/>
                <a:gd name="T17" fmla="*/ 435 h 877"/>
                <a:gd name="T18" fmla="*/ 83 w 1177"/>
                <a:gd name="T19" fmla="*/ 401 h 877"/>
                <a:gd name="T20" fmla="*/ 120 w 1177"/>
                <a:gd name="T21" fmla="*/ 371 h 877"/>
                <a:gd name="T22" fmla="*/ 150 w 1177"/>
                <a:gd name="T23" fmla="*/ 337 h 877"/>
                <a:gd name="T24" fmla="*/ 176 w 1177"/>
                <a:gd name="T25" fmla="*/ 285 h 877"/>
                <a:gd name="T26" fmla="*/ 195 w 1177"/>
                <a:gd name="T27" fmla="*/ 229 h 877"/>
                <a:gd name="T28" fmla="*/ 194 w 1177"/>
                <a:gd name="T29" fmla="*/ 0 h 877"/>
                <a:gd name="T30" fmla="*/ 1177 w 1177"/>
                <a:gd name="T31" fmla="*/ 592 h 877"/>
                <a:gd name="T32" fmla="*/ 704 w 1177"/>
                <a:gd name="T33" fmla="*/ 877 h 877"/>
                <a:gd name="T34" fmla="*/ 558 w 1177"/>
                <a:gd name="T35" fmla="*/ 791 h 877"/>
                <a:gd name="T36" fmla="*/ 595 w 1177"/>
                <a:gd name="T37" fmla="*/ 761 h 877"/>
                <a:gd name="T38" fmla="*/ 622 w 1177"/>
                <a:gd name="T39" fmla="*/ 712 h 877"/>
                <a:gd name="T40" fmla="*/ 614 w 1177"/>
                <a:gd name="T41" fmla="*/ 667 h 8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7"/>
                <a:gd name="T64" fmla="*/ 0 h 877"/>
                <a:gd name="T65" fmla="*/ 1177 w 1177"/>
                <a:gd name="T66" fmla="*/ 877 h 8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7" h="877">
                  <a:moveTo>
                    <a:pt x="614" y="667"/>
                  </a:moveTo>
                  <a:lnTo>
                    <a:pt x="580" y="626"/>
                  </a:lnTo>
                  <a:lnTo>
                    <a:pt x="532" y="596"/>
                  </a:lnTo>
                  <a:lnTo>
                    <a:pt x="472" y="581"/>
                  </a:lnTo>
                  <a:lnTo>
                    <a:pt x="397" y="577"/>
                  </a:lnTo>
                  <a:lnTo>
                    <a:pt x="325" y="585"/>
                  </a:lnTo>
                  <a:lnTo>
                    <a:pt x="254" y="607"/>
                  </a:lnTo>
                  <a:lnTo>
                    <a:pt x="0" y="457"/>
                  </a:lnTo>
                  <a:lnTo>
                    <a:pt x="38" y="435"/>
                  </a:lnTo>
                  <a:lnTo>
                    <a:pt x="83" y="401"/>
                  </a:lnTo>
                  <a:lnTo>
                    <a:pt x="120" y="371"/>
                  </a:lnTo>
                  <a:lnTo>
                    <a:pt x="150" y="337"/>
                  </a:lnTo>
                  <a:lnTo>
                    <a:pt x="176" y="285"/>
                  </a:lnTo>
                  <a:lnTo>
                    <a:pt x="195" y="229"/>
                  </a:lnTo>
                  <a:lnTo>
                    <a:pt x="194" y="0"/>
                  </a:lnTo>
                  <a:lnTo>
                    <a:pt x="1177" y="592"/>
                  </a:lnTo>
                  <a:lnTo>
                    <a:pt x="704" y="877"/>
                  </a:lnTo>
                  <a:lnTo>
                    <a:pt x="558" y="791"/>
                  </a:lnTo>
                  <a:lnTo>
                    <a:pt x="595" y="761"/>
                  </a:lnTo>
                  <a:lnTo>
                    <a:pt x="622" y="712"/>
                  </a:lnTo>
                  <a:lnTo>
                    <a:pt x="614" y="667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ADADAD"/>
                </a:gs>
              </a:gsLst>
              <a:lin ang="54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83" name="Freeform 112">
              <a:extLst>
                <a:ext uri="{FF2B5EF4-FFF2-40B4-BE49-F238E27FC236}">
                  <a16:creationId xmlns:a16="http://schemas.microsoft.com/office/drawing/2014/main" xmlns="" id="{22770866-835E-4243-AC42-CC5C68207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6" y="3263"/>
              <a:ext cx="473" cy="735"/>
            </a:xfrm>
            <a:custGeom>
              <a:avLst/>
              <a:gdLst>
                <a:gd name="T0" fmla="*/ 473 w 473"/>
                <a:gd name="T1" fmla="*/ 0 h 735"/>
                <a:gd name="T2" fmla="*/ 473 w 473"/>
                <a:gd name="T3" fmla="*/ 420 h 735"/>
                <a:gd name="T4" fmla="*/ 0 w 473"/>
                <a:gd name="T5" fmla="*/ 735 h 735"/>
                <a:gd name="T6" fmla="*/ 0 w 473"/>
                <a:gd name="T7" fmla="*/ 288 h 735"/>
                <a:gd name="T8" fmla="*/ 473 w 473"/>
                <a:gd name="T9" fmla="*/ 0 h 7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3"/>
                <a:gd name="T16" fmla="*/ 0 h 735"/>
                <a:gd name="T17" fmla="*/ 473 w 473"/>
                <a:gd name="T18" fmla="*/ 735 h 7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3" h="735">
                  <a:moveTo>
                    <a:pt x="473" y="0"/>
                  </a:moveTo>
                  <a:lnTo>
                    <a:pt x="473" y="420"/>
                  </a:lnTo>
                  <a:lnTo>
                    <a:pt x="0" y="735"/>
                  </a:lnTo>
                  <a:lnTo>
                    <a:pt x="0" y="288"/>
                  </a:lnTo>
                  <a:lnTo>
                    <a:pt x="473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69696"/>
                </a:gs>
              </a:gsLst>
              <a:lin ang="27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84" name="Freeform 113" descr="Dark downward diagonal">
              <a:extLst>
                <a:ext uri="{FF2B5EF4-FFF2-40B4-BE49-F238E27FC236}">
                  <a16:creationId xmlns:a16="http://schemas.microsoft.com/office/drawing/2014/main" xmlns="" id="{F880008D-E30B-409A-9902-F7E5D2750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3461"/>
              <a:ext cx="146" cy="537"/>
            </a:xfrm>
            <a:custGeom>
              <a:avLst/>
              <a:gdLst>
                <a:gd name="T0" fmla="*/ 0 w 146"/>
                <a:gd name="T1" fmla="*/ 0 h 537"/>
                <a:gd name="T2" fmla="*/ 0 w 146"/>
                <a:gd name="T3" fmla="*/ 447 h 537"/>
                <a:gd name="T4" fmla="*/ 146 w 146"/>
                <a:gd name="T5" fmla="*/ 537 h 537"/>
                <a:gd name="T6" fmla="*/ 145 w 146"/>
                <a:gd name="T7" fmla="*/ 91 h 537"/>
                <a:gd name="T8" fmla="*/ 0 w 146"/>
                <a:gd name="T9" fmla="*/ 0 h 5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6"/>
                <a:gd name="T16" fmla="*/ 0 h 537"/>
                <a:gd name="T17" fmla="*/ 146 w 146"/>
                <a:gd name="T18" fmla="*/ 537 h 5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6" h="537">
                  <a:moveTo>
                    <a:pt x="0" y="0"/>
                  </a:moveTo>
                  <a:lnTo>
                    <a:pt x="0" y="447"/>
                  </a:lnTo>
                  <a:lnTo>
                    <a:pt x="146" y="537"/>
                  </a:lnTo>
                  <a:lnTo>
                    <a:pt x="145" y="91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85" name="Freeform 114">
              <a:extLst>
                <a:ext uri="{FF2B5EF4-FFF2-40B4-BE49-F238E27FC236}">
                  <a16:creationId xmlns:a16="http://schemas.microsoft.com/office/drawing/2014/main" xmlns="" id="{968E891A-0030-4969-87E1-4ABFBE6E4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" y="3251"/>
              <a:ext cx="368" cy="477"/>
            </a:xfrm>
            <a:custGeom>
              <a:avLst/>
              <a:gdLst>
                <a:gd name="T0" fmla="*/ 0 w 368"/>
                <a:gd name="T1" fmla="*/ 27 h 477"/>
                <a:gd name="T2" fmla="*/ 45 w 368"/>
                <a:gd name="T3" fmla="*/ 12 h 477"/>
                <a:gd name="T4" fmla="*/ 98 w 368"/>
                <a:gd name="T5" fmla="*/ 0 h 477"/>
                <a:gd name="T6" fmla="*/ 135 w 368"/>
                <a:gd name="T7" fmla="*/ 0 h 477"/>
                <a:gd name="T8" fmla="*/ 188 w 368"/>
                <a:gd name="T9" fmla="*/ 0 h 477"/>
                <a:gd name="T10" fmla="*/ 248 w 368"/>
                <a:gd name="T11" fmla="*/ 12 h 477"/>
                <a:gd name="T12" fmla="*/ 296 w 368"/>
                <a:gd name="T13" fmla="*/ 30 h 477"/>
                <a:gd name="T14" fmla="*/ 326 w 368"/>
                <a:gd name="T15" fmla="*/ 57 h 477"/>
                <a:gd name="T16" fmla="*/ 349 w 368"/>
                <a:gd name="T17" fmla="*/ 79 h 477"/>
                <a:gd name="T18" fmla="*/ 368 w 368"/>
                <a:gd name="T19" fmla="*/ 109 h 477"/>
                <a:gd name="T20" fmla="*/ 364 w 368"/>
                <a:gd name="T21" fmla="*/ 147 h 477"/>
                <a:gd name="T22" fmla="*/ 353 w 368"/>
                <a:gd name="T23" fmla="*/ 169 h 477"/>
                <a:gd name="T24" fmla="*/ 338 w 368"/>
                <a:gd name="T25" fmla="*/ 188 h 477"/>
                <a:gd name="T26" fmla="*/ 296 w 368"/>
                <a:gd name="T27" fmla="*/ 214 h 477"/>
                <a:gd name="T28" fmla="*/ 296 w 368"/>
                <a:gd name="T29" fmla="*/ 477 h 477"/>
                <a:gd name="T30" fmla="*/ 270 w 368"/>
                <a:gd name="T31" fmla="*/ 458 h 477"/>
                <a:gd name="T32" fmla="*/ 240 w 368"/>
                <a:gd name="T33" fmla="*/ 447 h 477"/>
                <a:gd name="T34" fmla="*/ 203 w 368"/>
                <a:gd name="T35" fmla="*/ 443 h 477"/>
                <a:gd name="T36" fmla="*/ 150 w 368"/>
                <a:gd name="T37" fmla="*/ 439 h 477"/>
                <a:gd name="T38" fmla="*/ 101 w 368"/>
                <a:gd name="T39" fmla="*/ 439 h 477"/>
                <a:gd name="T40" fmla="*/ 56 w 368"/>
                <a:gd name="T41" fmla="*/ 447 h 477"/>
                <a:gd name="T42" fmla="*/ 30 w 368"/>
                <a:gd name="T43" fmla="*/ 458 h 477"/>
                <a:gd name="T44" fmla="*/ 0 w 368"/>
                <a:gd name="T45" fmla="*/ 473 h 477"/>
                <a:gd name="T46" fmla="*/ 0 w 368"/>
                <a:gd name="T47" fmla="*/ 27 h 47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8"/>
                <a:gd name="T73" fmla="*/ 0 h 477"/>
                <a:gd name="T74" fmla="*/ 368 w 368"/>
                <a:gd name="T75" fmla="*/ 477 h 47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8" h="477">
                  <a:moveTo>
                    <a:pt x="0" y="27"/>
                  </a:moveTo>
                  <a:lnTo>
                    <a:pt x="45" y="12"/>
                  </a:lnTo>
                  <a:lnTo>
                    <a:pt x="98" y="0"/>
                  </a:lnTo>
                  <a:lnTo>
                    <a:pt x="135" y="0"/>
                  </a:lnTo>
                  <a:lnTo>
                    <a:pt x="188" y="0"/>
                  </a:lnTo>
                  <a:lnTo>
                    <a:pt x="248" y="12"/>
                  </a:lnTo>
                  <a:lnTo>
                    <a:pt x="296" y="30"/>
                  </a:lnTo>
                  <a:lnTo>
                    <a:pt x="326" y="57"/>
                  </a:lnTo>
                  <a:lnTo>
                    <a:pt x="349" y="79"/>
                  </a:lnTo>
                  <a:lnTo>
                    <a:pt x="368" y="109"/>
                  </a:lnTo>
                  <a:lnTo>
                    <a:pt x="364" y="147"/>
                  </a:lnTo>
                  <a:lnTo>
                    <a:pt x="353" y="169"/>
                  </a:lnTo>
                  <a:lnTo>
                    <a:pt x="338" y="188"/>
                  </a:lnTo>
                  <a:lnTo>
                    <a:pt x="296" y="214"/>
                  </a:lnTo>
                  <a:lnTo>
                    <a:pt x="296" y="477"/>
                  </a:lnTo>
                  <a:lnTo>
                    <a:pt x="270" y="458"/>
                  </a:lnTo>
                  <a:lnTo>
                    <a:pt x="240" y="447"/>
                  </a:lnTo>
                  <a:lnTo>
                    <a:pt x="203" y="443"/>
                  </a:lnTo>
                  <a:lnTo>
                    <a:pt x="150" y="439"/>
                  </a:lnTo>
                  <a:lnTo>
                    <a:pt x="101" y="439"/>
                  </a:lnTo>
                  <a:lnTo>
                    <a:pt x="56" y="447"/>
                  </a:lnTo>
                  <a:lnTo>
                    <a:pt x="30" y="458"/>
                  </a:lnTo>
                  <a:lnTo>
                    <a:pt x="0" y="473"/>
                  </a:lnTo>
                  <a:lnTo>
                    <a:pt x="0" y="27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2B2B2B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86" name="Freeform 115" descr="Dark upward diagonal">
              <a:extLst>
                <a:ext uri="{FF2B5EF4-FFF2-40B4-BE49-F238E27FC236}">
                  <a16:creationId xmlns:a16="http://schemas.microsoft.com/office/drawing/2014/main" xmlns="" id="{F706B440-7173-4071-9D1C-567BD3BC0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" y="2291"/>
              <a:ext cx="262" cy="1332"/>
            </a:xfrm>
            <a:custGeom>
              <a:avLst/>
              <a:gdLst>
                <a:gd name="T0" fmla="*/ 0 w 262"/>
                <a:gd name="T1" fmla="*/ 1332 h 1332"/>
                <a:gd name="T2" fmla="*/ 0 w 262"/>
                <a:gd name="T3" fmla="*/ 893 h 1332"/>
                <a:gd name="T4" fmla="*/ 95 w 262"/>
                <a:gd name="T5" fmla="*/ 839 h 1332"/>
                <a:gd name="T6" fmla="*/ 94 w 262"/>
                <a:gd name="T7" fmla="*/ 87 h 1332"/>
                <a:gd name="T8" fmla="*/ 262 w 262"/>
                <a:gd name="T9" fmla="*/ 0 h 1332"/>
                <a:gd name="T10" fmla="*/ 262 w 262"/>
                <a:gd name="T11" fmla="*/ 1152 h 1332"/>
                <a:gd name="T12" fmla="*/ 0 w 262"/>
                <a:gd name="T13" fmla="*/ 1332 h 13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2"/>
                <a:gd name="T22" fmla="*/ 0 h 1332"/>
                <a:gd name="T23" fmla="*/ 262 w 262"/>
                <a:gd name="T24" fmla="*/ 1332 h 13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2" h="1332">
                  <a:moveTo>
                    <a:pt x="0" y="1332"/>
                  </a:moveTo>
                  <a:lnTo>
                    <a:pt x="0" y="893"/>
                  </a:lnTo>
                  <a:lnTo>
                    <a:pt x="95" y="839"/>
                  </a:lnTo>
                  <a:lnTo>
                    <a:pt x="94" y="87"/>
                  </a:lnTo>
                  <a:lnTo>
                    <a:pt x="262" y="0"/>
                  </a:lnTo>
                  <a:lnTo>
                    <a:pt x="262" y="1152"/>
                  </a:lnTo>
                  <a:lnTo>
                    <a:pt x="0" y="1332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87" name="Freeform 116" descr="Dark downward diagonal">
              <a:extLst>
                <a:ext uri="{FF2B5EF4-FFF2-40B4-BE49-F238E27FC236}">
                  <a16:creationId xmlns:a16="http://schemas.microsoft.com/office/drawing/2014/main" xmlns="" id="{95729790-FC9F-4877-BCDE-3BA0EBAFA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3" y="2290"/>
              <a:ext cx="411" cy="1429"/>
            </a:xfrm>
            <a:custGeom>
              <a:avLst/>
              <a:gdLst>
                <a:gd name="T0" fmla="*/ 165 w 411"/>
                <a:gd name="T1" fmla="*/ 90 h 1429"/>
                <a:gd name="T2" fmla="*/ 165 w 411"/>
                <a:gd name="T3" fmla="*/ 837 h 1429"/>
                <a:gd name="T4" fmla="*/ 411 w 411"/>
                <a:gd name="T5" fmla="*/ 987 h 1429"/>
                <a:gd name="T6" fmla="*/ 407 w 411"/>
                <a:gd name="T7" fmla="*/ 1429 h 1429"/>
                <a:gd name="T8" fmla="*/ 2 w 411"/>
                <a:gd name="T9" fmla="*/ 1175 h 1429"/>
                <a:gd name="T10" fmla="*/ 0 w 411"/>
                <a:gd name="T11" fmla="*/ 0 h 1429"/>
                <a:gd name="T12" fmla="*/ 165 w 411"/>
                <a:gd name="T13" fmla="*/ 90 h 14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1"/>
                <a:gd name="T22" fmla="*/ 0 h 1429"/>
                <a:gd name="T23" fmla="*/ 411 w 411"/>
                <a:gd name="T24" fmla="*/ 1429 h 14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1" h="1429">
                  <a:moveTo>
                    <a:pt x="165" y="90"/>
                  </a:moveTo>
                  <a:lnTo>
                    <a:pt x="165" y="837"/>
                  </a:lnTo>
                  <a:lnTo>
                    <a:pt x="411" y="987"/>
                  </a:lnTo>
                  <a:lnTo>
                    <a:pt x="407" y="1429"/>
                  </a:lnTo>
                  <a:lnTo>
                    <a:pt x="2" y="1175"/>
                  </a:lnTo>
                  <a:lnTo>
                    <a:pt x="0" y="0"/>
                  </a:lnTo>
                  <a:lnTo>
                    <a:pt x="165" y="9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88" name="Freeform 117">
              <a:extLst>
                <a:ext uri="{FF2B5EF4-FFF2-40B4-BE49-F238E27FC236}">
                  <a16:creationId xmlns:a16="http://schemas.microsoft.com/office/drawing/2014/main" xmlns="" id="{2D10FDF7-B62D-485D-876C-4A433FC33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5" y="1943"/>
              <a:ext cx="773" cy="1182"/>
            </a:xfrm>
            <a:custGeom>
              <a:avLst/>
              <a:gdLst>
                <a:gd name="T0" fmla="*/ 115 w 773"/>
                <a:gd name="T1" fmla="*/ 1182 h 1182"/>
                <a:gd name="T2" fmla="*/ 110 w 773"/>
                <a:gd name="T3" fmla="*/ 347 h 1182"/>
                <a:gd name="T4" fmla="*/ 75 w 773"/>
                <a:gd name="T5" fmla="*/ 322 h 1182"/>
                <a:gd name="T6" fmla="*/ 38 w 773"/>
                <a:gd name="T7" fmla="*/ 300 h 1182"/>
                <a:gd name="T8" fmla="*/ 8 w 773"/>
                <a:gd name="T9" fmla="*/ 251 h 1182"/>
                <a:gd name="T10" fmla="*/ 0 w 773"/>
                <a:gd name="T11" fmla="*/ 192 h 1182"/>
                <a:gd name="T12" fmla="*/ 23 w 773"/>
                <a:gd name="T13" fmla="*/ 123 h 1182"/>
                <a:gd name="T14" fmla="*/ 60 w 773"/>
                <a:gd name="T15" fmla="*/ 87 h 1182"/>
                <a:gd name="T16" fmla="*/ 109 w 773"/>
                <a:gd name="T17" fmla="*/ 56 h 1182"/>
                <a:gd name="T18" fmla="*/ 165 w 773"/>
                <a:gd name="T19" fmla="*/ 32 h 1182"/>
                <a:gd name="T20" fmla="*/ 233 w 773"/>
                <a:gd name="T21" fmla="*/ 11 h 1182"/>
                <a:gd name="T22" fmla="*/ 281 w 773"/>
                <a:gd name="T23" fmla="*/ 7 h 1182"/>
                <a:gd name="T24" fmla="*/ 341 w 773"/>
                <a:gd name="T25" fmla="*/ 0 h 1182"/>
                <a:gd name="T26" fmla="*/ 409 w 773"/>
                <a:gd name="T27" fmla="*/ 0 h 1182"/>
                <a:gd name="T28" fmla="*/ 485 w 773"/>
                <a:gd name="T29" fmla="*/ 2 h 1182"/>
                <a:gd name="T30" fmla="*/ 559 w 773"/>
                <a:gd name="T31" fmla="*/ 18 h 1182"/>
                <a:gd name="T32" fmla="*/ 638 w 773"/>
                <a:gd name="T33" fmla="*/ 45 h 1182"/>
                <a:gd name="T34" fmla="*/ 700 w 773"/>
                <a:gd name="T35" fmla="*/ 82 h 1182"/>
                <a:gd name="T36" fmla="*/ 745 w 773"/>
                <a:gd name="T37" fmla="*/ 127 h 1182"/>
                <a:gd name="T38" fmla="*/ 773 w 773"/>
                <a:gd name="T39" fmla="*/ 176 h 1182"/>
                <a:gd name="T40" fmla="*/ 773 w 773"/>
                <a:gd name="T41" fmla="*/ 228 h 1182"/>
                <a:gd name="T42" fmla="*/ 750 w 773"/>
                <a:gd name="T43" fmla="*/ 272 h 1182"/>
                <a:gd name="T44" fmla="*/ 710 w 773"/>
                <a:gd name="T45" fmla="*/ 312 h 1182"/>
                <a:gd name="T46" fmla="*/ 645 w 773"/>
                <a:gd name="T47" fmla="*/ 357 h 1182"/>
                <a:gd name="T48" fmla="*/ 645 w 773"/>
                <a:gd name="T49" fmla="*/ 1177 h 1182"/>
                <a:gd name="T50" fmla="*/ 581 w 773"/>
                <a:gd name="T51" fmla="*/ 1155 h 1182"/>
                <a:gd name="T52" fmla="*/ 500 w 773"/>
                <a:gd name="T53" fmla="*/ 1137 h 1182"/>
                <a:gd name="T54" fmla="*/ 424 w 773"/>
                <a:gd name="T55" fmla="*/ 1125 h 1182"/>
                <a:gd name="T56" fmla="*/ 338 w 773"/>
                <a:gd name="T57" fmla="*/ 1128 h 1182"/>
                <a:gd name="T58" fmla="*/ 266 w 773"/>
                <a:gd name="T59" fmla="*/ 1132 h 1182"/>
                <a:gd name="T60" fmla="*/ 188 w 773"/>
                <a:gd name="T61" fmla="*/ 1151 h 1182"/>
                <a:gd name="T62" fmla="*/ 115 w 773"/>
                <a:gd name="T63" fmla="*/ 1182 h 11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73"/>
                <a:gd name="T97" fmla="*/ 0 h 1182"/>
                <a:gd name="T98" fmla="*/ 773 w 773"/>
                <a:gd name="T99" fmla="*/ 1182 h 118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73" h="1182">
                  <a:moveTo>
                    <a:pt x="115" y="1182"/>
                  </a:moveTo>
                  <a:lnTo>
                    <a:pt x="110" y="347"/>
                  </a:lnTo>
                  <a:lnTo>
                    <a:pt x="75" y="322"/>
                  </a:lnTo>
                  <a:lnTo>
                    <a:pt x="38" y="300"/>
                  </a:lnTo>
                  <a:lnTo>
                    <a:pt x="8" y="251"/>
                  </a:lnTo>
                  <a:lnTo>
                    <a:pt x="0" y="192"/>
                  </a:lnTo>
                  <a:lnTo>
                    <a:pt x="23" y="123"/>
                  </a:lnTo>
                  <a:lnTo>
                    <a:pt x="60" y="87"/>
                  </a:lnTo>
                  <a:lnTo>
                    <a:pt x="109" y="56"/>
                  </a:lnTo>
                  <a:lnTo>
                    <a:pt x="165" y="32"/>
                  </a:lnTo>
                  <a:lnTo>
                    <a:pt x="233" y="11"/>
                  </a:lnTo>
                  <a:lnTo>
                    <a:pt x="281" y="7"/>
                  </a:lnTo>
                  <a:lnTo>
                    <a:pt x="341" y="0"/>
                  </a:lnTo>
                  <a:lnTo>
                    <a:pt x="409" y="0"/>
                  </a:lnTo>
                  <a:lnTo>
                    <a:pt x="485" y="2"/>
                  </a:lnTo>
                  <a:lnTo>
                    <a:pt x="559" y="18"/>
                  </a:lnTo>
                  <a:lnTo>
                    <a:pt x="638" y="45"/>
                  </a:lnTo>
                  <a:lnTo>
                    <a:pt x="700" y="82"/>
                  </a:lnTo>
                  <a:lnTo>
                    <a:pt x="745" y="127"/>
                  </a:lnTo>
                  <a:lnTo>
                    <a:pt x="773" y="176"/>
                  </a:lnTo>
                  <a:lnTo>
                    <a:pt x="773" y="228"/>
                  </a:lnTo>
                  <a:lnTo>
                    <a:pt x="750" y="272"/>
                  </a:lnTo>
                  <a:lnTo>
                    <a:pt x="710" y="312"/>
                  </a:lnTo>
                  <a:lnTo>
                    <a:pt x="645" y="357"/>
                  </a:lnTo>
                  <a:lnTo>
                    <a:pt x="645" y="1177"/>
                  </a:lnTo>
                  <a:lnTo>
                    <a:pt x="581" y="1155"/>
                  </a:lnTo>
                  <a:lnTo>
                    <a:pt x="500" y="1137"/>
                  </a:lnTo>
                  <a:lnTo>
                    <a:pt x="424" y="1125"/>
                  </a:lnTo>
                  <a:lnTo>
                    <a:pt x="338" y="1128"/>
                  </a:lnTo>
                  <a:lnTo>
                    <a:pt x="266" y="1132"/>
                  </a:lnTo>
                  <a:lnTo>
                    <a:pt x="188" y="1151"/>
                  </a:lnTo>
                  <a:lnTo>
                    <a:pt x="115" y="1182"/>
                  </a:lnTo>
                  <a:close/>
                </a:path>
              </a:pathLst>
            </a:custGeom>
            <a:gradFill rotWithShape="1">
              <a:gsLst>
                <a:gs pos="0">
                  <a:srgbClr val="333333"/>
                </a:gs>
                <a:gs pos="50000">
                  <a:srgbClr val="F2F2F2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89" name="Freeform 118">
              <a:extLst>
                <a:ext uri="{FF2B5EF4-FFF2-40B4-BE49-F238E27FC236}">
                  <a16:creationId xmlns:a16="http://schemas.microsoft.com/office/drawing/2014/main" xmlns="" id="{5753AC5C-8B0D-4DB9-B37D-C8061E756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5" y="2156"/>
              <a:ext cx="195" cy="975"/>
            </a:xfrm>
            <a:custGeom>
              <a:avLst/>
              <a:gdLst>
                <a:gd name="T0" fmla="*/ 0 w 195"/>
                <a:gd name="T1" fmla="*/ 225 h 975"/>
                <a:gd name="T2" fmla="*/ 0 w 195"/>
                <a:gd name="T3" fmla="*/ 975 h 975"/>
                <a:gd name="T4" fmla="*/ 38 w 195"/>
                <a:gd name="T5" fmla="*/ 953 h 975"/>
                <a:gd name="T6" fmla="*/ 83 w 195"/>
                <a:gd name="T7" fmla="*/ 919 h 975"/>
                <a:gd name="T8" fmla="*/ 120 w 195"/>
                <a:gd name="T9" fmla="*/ 889 h 975"/>
                <a:gd name="T10" fmla="*/ 150 w 195"/>
                <a:gd name="T11" fmla="*/ 855 h 975"/>
                <a:gd name="T12" fmla="*/ 176 w 195"/>
                <a:gd name="T13" fmla="*/ 803 h 975"/>
                <a:gd name="T14" fmla="*/ 195 w 195"/>
                <a:gd name="T15" fmla="*/ 747 h 975"/>
                <a:gd name="T16" fmla="*/ 195 w 195"/>
                <a:gd name="T17" fmla="*/ 0 h 975"/>
                <a:gd name="T18" fmla="*/ 180 w 195"/>
                <a:gd name="T19" fmla="*/ 64 h 975"/>
                <a:gd name="T20" fmla="*/ 165 w 195"/>
                <a:gd name="T21" fmla="*/ 102 h 975"/>
                <a:gd name="T22" fmla="*/ 131 w 195"/>
                <a:gd name="T23" fmla="*/ 139 h 975"/>
                <a:gd name="T24" fmla="*/ 86 w 195"/>
                <a:gd name="T25" fmla="*/ 177 h 975"/>
                <a:gd name="T26" fmla="*/ 45 w 195"/>
                <a:gd name="T27" fmla="*/ 199 h 975"/>
                <a:gd name="T28" fmla="*/ 0 w 195"/>
                <a:gd name="T29" fmla="*/ 225 h 9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5"/>
                <a:gd name="T46" fmla="*/ 0 h 975"/>
                <a:gd name="T47" fmla="*/ 195 w 195"/>
                <a:gd name="T48" fmla="*/ 975 h 9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5" h="975">
                  <a:moveTo>
                    <a:pt x="0" y="225"/>
                  </a:moveTo>
                  <a:lnTo>
                    <a:pt x="0" y="975"/>
                  </a:lnTo>
                  <a:lnTo>
                    <a:pt x="38" y="953"/>
                  </a:lnTo>
                  <a:lnTo>
                    <a:pt x="83" y="919"/>
                  </a:lnTo>
                  <a:lnTo>
                    <a:pt x="120" y="889"/>
                  </a:lnTo>
                  <a:lnTo>
                    <a:pt x="150" y="855"/>
                  </a:lnTo>
                  <a:lnTo>
                    <a:pt x="176" y="803"/>
                  </a:lnTo>
                  <a:lnTo>
                    <a:pt x="195" y="747"/>
                  </a:lnTo>
                  <a:lnTo>
                    <a:pt x="195" y="0"/>
                  </a:lnTo>
                  <a:lnTo>
                    <a:pt x="180" y="64"/>
                  </a:lnTo>
                  <a:lnTo>
                    <a:pt x="165" y="102"/>
                  </a:lnTo>
                  <a:lnTo>
                    <a:pt x="131" y="139"/>
                  </a:lnTo>
                  <a:lnTo>
                    <a:pt x="86" y="177"/>
                  </a:lnTo>
                  <a:lnTo>
                    <a:pt x="45" y="199"/>
                  </a:lnTo>
                  <a:lnTo>
                    <a:pt x="0" y="225"/>
                  </a:lnTo>
                  <a:close/>
                </a:path>
              </a:pathLst>
            </a:custGeom>
            <a:gradFill rotWithShape="1">
              <a:gsLst>
                <a:gs pos="0">
                  <a:srgbClr val="F2F2F2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90" name="Freeform 119">
              <a:extLst>
                <a:ext uri="{FF2B5EF4-FFF2-40B4-BE49-F238E27FC236}">
                  <a16:creationId xmlns:a16="http://schemas.microsoft.com/office/drawing/2014/main" xmlns="" id="{618A1CED-72ED-42C3-A35A-D6570DA46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2134"/>
              <a:ext cx="180" cy="997"/>
            </a:xfrm>
            <a:custGeom>
              <a:avLst/>
              <a:gdLst>
                <a:gd name="T0" fmla="*/ 134 w 180"/>
                <a:gd name="T1" fmla="*/ 226 h 997"/>
                <a:gd name="T2" fmla="*/ 179 w 180"/>
                <a:gd name="T3" fmla="*/ 246 h 997"/>
                <a:gd name="T4" fmla="*/ 180 w 180"/>
                <a:gd name="T5" fmla="*/ 997 h 997"/>
                <a:gd name="T6" fmla="*/ 124 w 180"/>
                <a:gd name="T7" fmla="*/ 960 h 997"/>
                <a:gd name="T8" fmla="*/ 75 w 180"/>
                <a:gd name="T9" fmla="*/ 922 h 997"/>
                <a:gd name="T10" fmla="*/ 38 w 180"/>
                <a:gd name="T11" fmla="*/ 881 h 997"/>
                <a:gd name="T12" fmla="*/ 12 w 180"/>
                <a:gd name="T13" fmla="*/ 836 h 997"/>
                <a:gd name="T14" fmla="*/ 0 w 180"/>
                <a:gd name="T15" fmla="*/ 769 h 997"/>
                <a:gd name="T16" fmla="*/ 0 w 180"/>
                <a:gd name="T17" fmla="*/ 0 h 997"/>
                <a:gd name="T18" fmla="*/ 4 w 180"/>
                <a:gd name="T19" fmla="*/ 51 h 997"/>
                <a:gd name="T20" fmla="*/ 24 w 180"/>
                <a:gd name="T21" fmla="*/ 106 h 997"/>
                <a:gd name="T22" fmla="*/ 54 w 180"/>
                <a:gd name="T23" fmla="*/ 146 h 997"/>
                <a:gd name="T24" fmla="*/ 94 w 180"/>
                <a:gd name="T25" fmla="*/ 191 h 997"/>
                <a:gd name="T26" fmla="*/ 134 w 180"/>
                <a:gd name="T27" fmla="*/ 226 h 9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0"/>
                <a:gd name="T43" fmla="*/ 0 h 997"/>
                <a:gd name="T44" fmla="*/ 180 w 180"/>
                <a:gd name="T45" fmla="*/ 997 h 99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0" h="997">
                  <a:moveTo>
                    <a:pt x="134" y="226"/>
                  </a:moveTo>
                  <a:lnTo>
                    <a:pt x="179" y="246"/>
                  </a:lnTo>
                  <a:lnTo>
                    <a:pt x="180" y="997"/>
                  </a:lnTo>
                  <a:lnTo>
                    <a:pt x="124" y="960"/>
                  </a:lnTo>
                  <a:lnTo>
                    <a:pt x="75" y="922"/>
                  </a:lnTo>
                  <a:lnTo>
                    <a:pt x="38" y="881"/>
                  </a:lnTo>
                  <a:lnTo>
                    <a:pt x="12" y="836"/>
                  </a:lnTo>
                  <a:lnTo>
                    <a:pt x="0" y="769"/>
                  </a:lnTo>
                  <a:lnTo>
                    <a:pt x="0" y="0"/>
                  </a:lnTo>
                  <a:lnTo>
                    <a:pt x="4" y="51"/>
                  </a:lnTo>
                  <a:lnTo>
                    <a:pt x="24" y="106"/>
                  </a:lnTo>
                  <a:lnTo>
                    <a:pt x="54" y="146"/>
                  </a:lnTo>
                  <a:lnTo>
                    <a:pt x="94" y="191"/>
                  </a:lnTo>
                  <a:lnTo>
                    <a:pt x="134" y="226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969696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7677" name="AutoShape 29">
            <a:extLst>
              <a:ext uri="{FF2B5EF4-FFF2-40B4-BE49-F238E27FC236}">
                <a16:creationId xmlns:a16="http://schemas.microsoft.com/office/drawing/2014/main" xmlns="" id="{3AC4DBD0-14EA-49C2-B5DF-022CFE502CB3}"/>
              </a:ext>
            </a:extLst>
          </p:cNvPr>
          <p:cNvSpPr>
            <a:spLocks noChangeArrowheads="1"/>
          </p:cNvSpPr>
          <p:nvPr/>
        </p:nvSpPr>
        <p:spPr bwMode="auto">
          <a:xfrm rot="9202554" flipV="1">
            <a:off x="669925" y="3019425"/>
            <a:ext cx="1220788" cy="490538"/>
          </a:xfrm>
          <a:prstGeom prst="leftArrow">
            <a:avLst>
              <a:gd name="adj1" fmla="val 50000"/>
              <a:gd name="adj2" fmla="val 62217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Nhìn thaáy</a:t>
            </a:r>
          </a:p>
        </p:txBody>
      </p:sp>
      <p:sp>
        <p:nvSpPr>
          <p:cNvPr id="27695" name="AutoShape 47">
            <a:extLst>
              <a:ext uri="{FF2B5EF4-FFF2-40B4-BE49-F238E27FC236}">
                <a16:creationId xmlns:a16="http://schemas.microsoft.com/office/drawing/2014/main" xmlns="" id="{29C82F74-E3BE-450B-8776-B92DBBC38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575" y="2901950"/>
            <a:ext cx="508000" cy="1479550"/>
          </a:xfrm>
          <a:prstGeom prst="curvedRightArrow">
            <a:avLst>
              <a:gd name="adj1" fmla="val 58250"/>
              <a:gd name="adj2" fmla="val 116500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48">
            <a:extLst>
              <a:ext uri="{FF2B5EF4-FFF2-40B4-BE49-F238E27FC236}">
                <a16:creationId xmlns:a16="http://schemas.microsoft.com/office/drawing/2014/main" xmlns="" id="{78431EB6-BF58-45D4-8178-54F947BE4B3F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307975" y="5681663"/>
            <a:ext cx="2770188" cy="42862"/>
            <a:chOff x="307975" y="5668216"/>
            <a:chExt cx="2770188" cy="42862"/>
          </a:xfrm>
        </p:grpSpPr>
        <p:sp>
          <p:nvSpPr>
            <p:cNvPr id="13375" name="Line 49">
              <a:extLst>
                <a:ext uri="{FF2B5EF4-FFF2-40B4-BE49-F238E27FC236}">
                  <a16:creationId xmlns:a16="http://schemas.microsoft.com/office/drawing/2014/main" xmlns="" id="{DCB1A136-FB47-4357-BA7F-428AE84C09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" y="3767"/>
              <a:ext cx="200" cy="0"/>
            </a:xfrm>
            <a:prstGeom prst="line">
              <a:avLst/>
            </a:prstGeom>
            <a:noFill/>
            <a:ln w="38100">
              <a:solidFill>
                <a:srgbClr val="0C12F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76" name="Line 50">
              <a:extLst>
                <a:ext uri="{FF2B5EF4-FFF2-40B4-BE49-F238E27FC236}">
                  <a16:creationId xmlns:a16="http://schemas.microsoft.com/office/drawing/2014/main" xmlns="" id="{C49B34CB-70A8-4CBB-B444-10CA0B10A6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1" y="3767"/>
              <a:ext cx="201" cy="0"/>
            </a:xfrm>
            <a:prstGeom prst="line">
              <a:avLst/>
            </a:prstGeom>
            <a:noFill/>
            <a:ln w="38100">
              <a:solidFill>
                <a:srgbClr val="0C12F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51">
            <a:extLst>
              <a:ext uri="{FF2B5EF4-FFF2-40B4-BE49-F238E27FC236}">
                <a16:creationId xmlns:a16="http://schemas.microsoft.com/office/drawing/2014/main" xmlns="" id="{FEC7A6B3-380D-479B-8C71-E51A4ACF6BFC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5665788"/>
            <a:ext cx="2351088" cy="288925"/>
            <a:chOff x="430" y="3776"/>
            <a:chExt cx="1353" cy="173"/>
          </a:xfrm>
        </p:grpSpPr>
        <p:sp>
          <p:nvSpPr>
            <p:cNvPr id="13373" name="Line 52">
              <a:extLst>
                <a:ext uri="{FF2B5EF4-FFF2-40B4-BE49-F238E27FC236}">
                  <a16:creationId xmlns:a16="http://schemas.microsoft.com/office/drawing/2014/main" xmlns="" id="{E68AB4B7-1A65-4E78-91CA-4CD7617208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0" y="3776"/>
              <a:ext cx="0" cy="165"/>
            </a:xfrm>
            <a:prstGeom prst="line">
              <a:avLst/>
            </a:prstGeom>
            <a:noFill/>
            <a:ln w="19050">
              <a:solidFill>
                <a:srgbClr val="0C12F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74" name="Line 53">
              <a:extLst>
                <a:ext uri="{FF2B5EF4-FFF2-40B4-BE49-F238E27FC236}">
                  <a16:creationId xmlns:a16="http://schemas.microsoft.com/office/drawing/2014/main" xmlns="" id="{4839EA78-9305-4BE8-A1B4-5B93BAA536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83" y="3784"/>
              <a:ext cx="0" cy="165"/>
            </a:xfrm>
            <a:prstGeom prst="line">
              <a:avLst/>
            </a:prstGeom>
            <a:noFill/>
            <a:ln w="19050">
              <a:solidFill>
                <a:srgbClr val="0C12F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54">
            <a:extLst>
              <a:ext uri="{FF2B5EF4-FFF2-40B4-BE49-F238E27FC236}">
                <a16:creationId xmlns:a16="http://schemas.microsoft.com/office/drawing/2014/main" xmlns="" id="{DE968894-B653-40A2-8992-F27F4A583544}"/>
              </a:ext>
            </a:extLst>
          </p:cNvPr>
          <p:cNvGrpSpPr>
            <a:grpSpLocks/>
          </p:cNvGrpSpPr>
          <p:nvPr/>
        </p:nvGrpSpPr>
        <p:grpSpPr bwMode="auto">
          <a:xfrm>
            <a:off x="207963" y="3640138"/>
            <a:ext cx="3065462" cy="2433637"/>
            <a:chOff x="247" y="2349"/>
            <a:chExt cx="1757" cy="1681"/>
          </a:xfrm>
        </p:grpSpPr>
        <p:sp>
          <p:nvSpPr>
            <p:cNvPr id="13370" name="Text Box 55">
              <a:extLst>
                <a:ext uri="{FF2B5EF4-FFF2-40B4-BE49-F238E27FC236}">
                  <a16:creationId xmlns:a16="http://schemas.microsoft.com/office/drawing/2014/main" xmlns="" id="{7525B21E-6730-4408-9813-3C36D830B6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5" y="3777"/>
              <a:ext cx="229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C12F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371" name="Text Box 56">
              <a:extLst>
                <a:ext uri="{FF2B5EF4-FFF2-40B4-BE49-F238E27FC236}">
                  <a16:creationId xmlns:a16="http://schemas.microsoft.com/office/drawing/2014/main" xmlns="" id="{A2DC2DFA-5EB5-449F-BE4D-1CBA295422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" y="3776"/>
              <a:ext cx="229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C12F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372" name="Text Box 57">
              <a:extLst>
                <a:ext uri="{FF2B5EF4-FFF2-40B4-BE49-F238E27FC236}">
                  <a16:creationId xmlns:a16="http://schemas.microsoft.com/office/drawing/2014/main" xmlns="" id="{A7E7CCD0-B5A0-46C2-8E6F-B08619761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9" y="2349"/>
              <a:ext cx="502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sng" strike="noStrike" kern="1200" cap="none" spc="0" normalizeH="0" baseline="0" noProof="0">
                  <a:ln>
                    <a:noFill/>
                  </a:ln>
                  <a:solidFill>
                    <a:srgbClr val="0C12F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 - A</a:t>
              </a:r>
            </a:p>
          </p:txBody>
        </p:sp>
      </p:grpSp>
      <p:sp>
        <p:nvSpPr>
          <p:cNvPr id="27727" name="AutoShape 79">
            <a:extLst>
              <a:ext uri="{FF2B5EF4-FFF2-40B4-BE49-F238E27FC236}">
                <a16:creationId xmlns:a16="http://schemas.microsoft.com/office/drawing/2014/main" xmlns="" id="{16CEC50C-3771-4436-99B8-87DF870E4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650" y="523875"/>
            <a:ext cx="1441450" cy="654050"/>
          </a:xfrm>
          <a:prstGeom prst="wedgeRoundRectCallout">
            <a:avLst>
              <a:gd name="adj1" fmla="val -91093"/>
              <a:gd name="adj2" fmla="val 8519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18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kumimoji="0" lang="en-US" altLang="en-US" sz="18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sz="18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endParaRPr kumimoji="0" lang="en-US" altLang="en-US" sz="1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730" name="Rectangle 82">
            <a:extLst>
              <a:ext uri="{FF2B5EF4-FFF2-40B4-BE49-F238E27FC236}">
                <a16:creationId xmlns:a16="http://schemas.microsoft.com/office/drawing/2014/main" xmlns="" id="{9DA47DF5-715C-4C55-8294-AC76006A1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2462" y="1702282"/>
            <a:ext cx="4241800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endParaRPr kumimoji="0" lang="en-US" altLang="en-US" sz="200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tabLst/>
              <a:defRPr/>
            </a:pPr>
            <a:endParaRPr kumimoji="0" lang="en-US" altLang="en-US" sz="2000" i="1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7" name="Group 101">
            <a:extLst>
              <a:ext uri="{FF2B5EF4-FFF2-40B4-BE49-F238E27FC236}">
                <a16:creationId xmlns:a16="http://schemas.microsoft.com/office/drawing/2014/main" xmlns="" id="{AA294E10-9F1A-49C2-BFD7-588E9142C22E}"/>
              </a:ext>
            </a:extLst>
          </p:cNvPr>
          <p:cNvGrpSpPr>
            <a:grpSpLocks/>
          </p:cNvGrpSpPr>
          <p:nvPr/>
        </p:nvGrpSpPr>
        <p:grpSpPr bwMode="auto">
          <a:xfrm>
            <a:off x="771525" y="849313"/>
            <a:ext cx="1244600" cy="2794000"/>
            <a:chOff x="496" y="528"/>
            <a:chExt cx="784" cy="1760"/>
          </a:xfrm>
        </p:grpSpPr>
        <p:sp>
          <p:nvSpPr>
            <p:cNvPr id="13368" name="Line 25">
              <a:extLst>
                <a:ext uri="{FF2B5EF4-FFF2-40B4-BE49-F238E27FC236}">
                  <a16:creationId xmlns:a16="http://schemas.microsoft.com/office/drawing/2014/main" xmlns="" id="{0FCEFE49-FF8E-491E-AC3C-6A58F902F4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1" y="533"/>
              <a:ext cx="0" cy="1393"/>
            </a:xfrm>
            <a:prstGeom prst="line">
              <a:avLst/>
            </a:prstGeom>
            <a:noFill/>
            <a:ln w="19050">
              <a:solidFill>
                <a:srgbClr val="0C12FE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69" name="Freeform 100">
              <a:extLst>
                <a:ext uri="{FF2B5EF4-FFF2-40B4-BE49-F238E27FC236}">
                  <a16:creationId xmlns:a16="http://schemas.microsoft.com/office/drawing/2014/main" xmlns="" id="{E49F4C98-9F74-4264-9649-ADDCFF936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528"/>
              <a:ext cx="784" cy="1760"/>
            </a:xfrm>
            <a:custGeom>
              <a:avLst/>
              <a:gdLst>
                <a:gd name="T0" fmla="*/ 768 w 784"/>
                <a:gd name="T1" fmla="*/ 0 h 1760"/>
                <a:gd name="T2" fmla="*/ 0 w 784"/>
                <a:gd name="T3" fmla="*/ 416 h 1760"/>
                <a:gd name="T4" fmla="*/ 0 w 784"/>
                <a:gd name="T5" fmla="*/ 1760 h 1760"/>
                <a:gd name="T6" fmla="*/ 784 w 784"/>
                <a:gd name="T7" fmla="*/ 1376 h 17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4"/>
                <a:gd name="T13" fmla="*/ 0 h 1760"/>
                <a:gd name="T14" fmla="*/ 784 w 784"/>
                <a:gd name="T15" fmla="*/ 1760 h 17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4" h="1760">
                  <a:moveTo>
                    <a:pt x="768" y="0"/>
                  </a:moveTo>
                  <a:lnTo>
                    <a:pt x="0" y="416"/>
                  </a:lnTo>
                  <a:lnTo>
                    <a:pt x="0" y="1760"/>
                  </a:lnTo>
                  <a:lnTo>
                    <a:pt x="784" y="1376"/>
                  </a:lnTo>
                </a:path>
              </a:pathLst>
            </a:custGeom>
            <a:gradFill rotWithShape="1">
              <a:gsLst>
                <a:gs pos="0">
                  <a:srgbClr val="FF66CC">
                    <a:alpha val="29999"/>
                  </a:srgbClr>
                </a:gs>
                <a:gs pos="100000">
                  <a:srgbClr val="FF66CC">
                    <a:alpha val="29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103">
            <a:extLst>
              <a:ext uri="{FF2B5EF4-FFF2-40B4-BE49-F238E27FC236}">
                <a16:creationId xmlns:a16="http://schemas.microsoft.com/office/drawing/2014/main" xmlns="" id="{DC202F99-CAC1-41E5-935B-0F7F86B8FE10}"/>
              </a:ext>
            </a:extLst>
          </p:cNvPr>
          <p:cNvGrpSpPr>
            <a:grpSpLocks/>
          </p:cNvGrpSpPr>
          <p:nvPr/>
        </p:nvGrpSpPr>
        <p:grpSpPr bwMode="auto">
          <a:xfrm>
            <a:off x="2000250" y="844550"/>
            <a:ext cx="1360488" cy="2952750"/>
            <a:chOff x="1527" y="612"/>
            <a:chExt cx="857" cy="1860"/>
          </a:xfrm>
        </p:grpSpPr>
        <p:sp>
          <p:nvSpPr>
            <p:cNvPr id="13366" name="Line 62">
              <a:extLst>
                <a:ext uri="{FF2B5EF4-FFF2-40B4-BE49-F238E27FC236}">
                  <a16:creationId xmlns:a16="http://schemas.microsoft.com/office/drawing/2014/main" xmlns="" id="{FF25831C-4980-448E-A3C4-E7034C5981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7" y="612"/>
              <a:ext cx="0" cy="1385"/>
            </a:xfrm>
            <a:prstGeom prst="line">
              <a:avLst/>
            </a:prstGeom>
            <a:noFill/>
            <a:ln w="19050">
              <a:solidFill>
                <a:srgbClr val="0C12FE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67" name="Freeform 102">
              <a:extLst>
                <a:ext uri="{FF2B5EF4-FFF2-40B4-BE49-F238E27FC236}">
                  <a16:creationId xmlns:a16="http://schemas.microsoft.com/office/drawing/2014/main" xmlns="" id="{35DF7396-DF84-4D43-88EE-DC6DE2E8C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" y="616"/>
              <a:ext cx="856" cy="1856"/>
            </a:xfrm>
            <a:custGeom>
              <a:avLst/>
              <a:gdLst>
                <a:gd name="T0" fmla="*/ 0 w 856"/>
                <a:gd name="T1" fmla="*/ 0 h 1856"/>
                <a:gd name="T2" fmla="*/ 856 w 856"/>
                <a:gd name="T3" fmla="*/ 472 h 1856"/>
                <a:gd name="T4" fmla="*/ 856 w 856"/>
                <a:gd name="T5" fmla="*/ 1856 h 1856"/>
                <a:gd name="T6" fmla="*/ 0 w 856"/>
                <a:gd name="T7" fmla="*/ 1376 h 18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6"/>
                <a:gd name="T13" fmla="*/ 0 h 1856"/>
                <a:gd name="T14" fmla="*/ 856 w 856"/>
                <a:gd name="T15" fmla="*/ 1856 h 18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56" h="1856">
                  <a:moveTo>
                    <a:pt x="0" y="0"/>
                  </a:moveTo>
                  <a:lnTo>
                    <a:pt x="856" y="472"/>
                  </a:lnTo>
                  <a:lnTo>
                    <a:pt x="856" y="1856"/>
                  </a:lnTo>
                  <a:lnTo>
                    <a:pt x="0" y="1376"/>
                  </a:lnTo>
                </a:path>
              </a:pathLst>
            </a:custGeom>
            <a:gradFill rotWithShape="1">
              <a:gsLst>
                <a:gs pos="0">
                  <a:srgbClr val="0C12FE">
                    <a:alpha val="34000"/>
                  </a:srgbClr>
                </a:gs>
                <a:gs pos="100000">
                  <a:srgbClr val="0C12FE">
                    <a:alpha val="34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120">
            <a:extLst>
              <a:ext uri="{FF2B5EF4-FFF2-40B4-BE49-F238E27FC236}">
                <a16:creationId xmlns:a16="http://schemas.microsoft.com/office/drawing/2014/main" xmlns="" id="{32CE83DC-0364-47D8-A7E8-CFCC0674994E}"/>
              </a:ext>
            </a:extLst>
          </p:cNvPr>
          <p:cNvGrpSpPr>
            <a:grpSpLocks/>
          </p:cNvGrpSpPr>
          <p:nvPr/>
        </p:nvGrpSpPr>
        <p:grpSpPr bwMode="auto">
          <a:xfrm>
            <a:off x="566738" y="3932238"/>
            <a:ext cx="2343150" cy="2286000"/>
            <a:chOff x="3672" y="2472"/>
            <a:chExt cx="1476" cy="1440"/>
          </a:xfrm>
        </p:grpSpPr>
        <p:sp>
          <p:nvSpPr>
            <p:cNvPr id="13351" name="Freeform 121" descr="Dark upward diagonal">
              <a:extLst>
                <a:ext uri="{FF2B5EF4-FFF2-40B4-BE49-F238E27FC236}">
                  <a16:creationId xmlns:a16="http://schemas.microsoft.com/office/drawing/2014/main" xmlns="" id="{770D7A7D-2DC9-4A4A-91E9-972C06559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6" y="2544"/>
              <a:ext cx="260" cy="576"/>
            </a:xfrm>
            <a:custGeom>
              <a:avLst/>
              <a:gdLst>
                <a:gd name="T0" fmla="*/ 0 w 650"/>
                <a:gd name="T1" fmla="*/ 0 h 1440"/>
                <a:gd name="T2" fmla="*/ 0 w 650"/>
                <a:gd name="T3" fmla="*/ 0 h 1440"/>
                <a:gd name="T4" fmla="*/ 0 w 650"/>
                <a:gd name="T5" fmla="*/ 0 h 1440"/>
                <a:gd name="T6" fmla="*/ 0 w 650"/>
                <a:gd name="T7" fmla="*/ 0 h 1440"/>
                <a:gd name="T8" fmla="*/ 0 w 650"/>
                <a:gd name="T9" fmla="*/ 0 h 1440"/>
                <a:gd name="T10" fmla="*/ 0 w 650"/>
                <a:gd name="T11" fmla="*/ 0 h 1440"/>
                <a:gd name="T12" fmla="*/ 0 w 650"/>
                <a:gd name="T13" fmla="*/ 0 h 14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0"/>
                <a:gd name="T22" fmla="*/ 0 h 1440"/>
                <a:gd name="T23" fmla="*/ 650 w 650"/>
                <a:gd name="T24" fmla="*/ 1440 h 14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0" h="1440">
                  <a:moveTo>
                    <a:pt x="0" y="0"/>
                  </a:moveTo>
                  <a:lnTo>
                    <a:pt x="0" y="1440"/>
                  </a:lnTo>
                  <a:lnTo>
                    <a:pt x="650" y="1440"/>
                  </a:lnTo>
                  <a:lnTo>
                    <a:pt x="645" y="955"/>
                  </a:lnTo>
                  <a:lnTo>
                    <a:pt x="180" y="955"/>
                  </a:lnTo>
                  <a:lnTo>
                    <a:pt x="180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52" name="Rectangle 122" descr="Dark upward diagonal">
              <a:extLst>
                <a:ext uri="{FF2B5EF4-FFF2-40B4-BE49-F238E27FC236}">
                  <a16:creationId xmlns:a16="http://schemas.microsoft.com/office/drawing/2014/main" xmlns="" id="{B8419AF5-E60F-4FE1-B0A4-1C60CC5BE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8" y="2926"/>
              <a:ext cx="72" cy="194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53" name="Freeform 123">
              <a:extLst>
                <a:ext uri="{FF2B5EF4-FFF2-40B4-BE49-F238E27FC236}">
                  <a16:creationId xmlns:a16="http://schemas.microsoft.com/office/drawing/2014/main" xmlns="" id="{3CE9823A-4C21-4058-BD97-606BABA4C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2544"/>
              <a:ext cx="1296" cy="576"/>
            </a:xfrm>
            <a:custGeom>
              <a:avLst/>
              <a:gdLst>
                <a:gd name="T0" fmla="*/ 0 w 3240"/>
                <a:gd name="T1" fmla="*/ 0 h 1440"/>
                <a:gd name="T2" fmla="*/ 0 w 3240"/>
                <a:gd name="T3" fmla="*/ 0 h 1440"/>
                <a:gd name="T4" fmla="*/ 0 w 3240"/>
                <a:gd name="T5" fmla="*/ 0 h 1440"/>
                <a:gd name="T6" fmla="*/ 0 w 3240"/>
                <a:gd name="T7" fmla="*/ 0 h 1440"/>
                <a:gd name="T8" fmla="*/ 0 w 3240"/>
                <a:gd name="T9" fmla="*/ 0 h 1440"/>
                <a:gd name="T10" fmla="*/ 0 w 3240"/>
                <a:gd name="T11" fmla="*/ 0 h 1440"/>
                <a:gd name="T12" fmla="*/ 0 w 3240"/>
                <a:gd name="T13" fmla="*/ 0 h 1440"/>
                <a:gd name="T14" fmla="*/ 0 w 3240"/>
                <a:gd name="T15" fmla="*/ 0 h 14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40"/>
                <a:gd name="T25" fmla="*/ 0 h 1440"/>
                <a:gd name="T26" fmla="*/ 3240 w 3240"/>
                <a:gd name="T27" fmla="*/ 1440 h 14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40" h="1440">
                  <a:moveTo>
                    <a:pt x="2155" y="0"/>
                  </a:moveTo>
                  <a:lnTo>
                    <a:pt x="1075" y="0"/>
                  </a:lnTo>
                  <a:lnTo>
                    <a:pt x="1075" y="955"/>
                  </a:lnTo>
                  <a:lnTo>
                    <a:pt x="0" y="950"/>
                  </a:lnTo>
                  <a:lnTo>
                    <a:pt x="0" y="1440"/>
                  </a:lnTo>
                  <a:lnTo>
                    <a:pt x="3240" y="1440"/>
                  </a:lnTo>
                  <a:lnTo>
                    <a:pt x="3240" y="955"/>
                  </a:lnTo>
                  <a:lnTo>
                    <a:pt x="2605" y="955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54" name="Line 124">
              <a:extLst>
                <a:ext uri="{FF2B5EF4-FFF2-40B4-BE49-F238E27FC236}">
                  <a16:creationId xmlns:a16="http://schemas.microsoft.com/office/drawing/2014/main" xmlns="" id="{BE8A7ADE-1B23-4989-BEE3-69304687FD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0" y="2926"/>
              <a:ext cx="2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55" name="Line 125">
              <a:extLst>
                <a:ext uri="{FF2B5EF4-FFF2-40B4-BE49-F238E27FC236}">
                  <a16:creationId xmlns:a16="http://schemas.microsoft.com/office/drawing/2014/main" xmlns="" id="{08716BFB-A324-4CC4-90C1-95D3F0237B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2" y="2904"/>
              <a:ext cx="0" cy="2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56" name="Line 126">
              <a:extLst>
                <a:ext uri="{FF2B5EF4-FFF2-40B4-BE49-F238E27FC236}">
                  <a16:creationId xmlns:a16="http://schemas.microsoft.com/office/drawing/2014/main" xmlns="" id="{217AA887-98D7-4CBD-B2C9-56BA6915C9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2" y="2904"/>
              <a:ext cx="0" cy="2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57" name="Rectangle 127">
              <a:extLst>
                <a:ext uri="{FF2B5EF4-FFF2-40B4-BE49-F238E27FC236}">
                  <a16:creationId xmlns:a16="http://schemas.microsoft.com/office/drawing/2014/main" xmlns="" id="{5EED452D-275A-4BE8-AB02-4F41DA4C3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3312"/>
              <a:ext cx="1302" cy="52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58" name="Line 128">
              <a:extLst>
                <a:ext uri="{FF2B5EF4-FFF2-40B4-BE49-F238E27FC236}">
                  <a16:creationId xmlns:a16="http://schemas.microsoft.com/office/drawing/2014/main" xmlns="" id="{5F1EBE9A-0592-481B-B37A-3C387F4280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2" y="3576"/>
              <a:ext cx="14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59" name="Line 129">
              <a:extLst>
                <a:ext uri="{FF2B5EF4-FFF2-40B4-BE49-F238E27FC236}">
                  <a16:creationId xmlns:a16="http://schemas.microsoft.com/office/drawing/2014/main" xmlns="" id="{86ABD406-D060-4590-A2C9-D7BF6AD4BA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2" y="2472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60" name="Line 130">
              <a:extLst>
                <a:ext uri="{FF2B5EF4-FFF2-40B4-BE49-F238E27FC236}">
                  <a16:creationId xmlns:a16="http://schemas.microsoft.com/office/drawing/2014/main" xmlns="" id="{B2A1BF9A-1E52-4594-BBA2-0155881972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0" y="3454"/>
              <a:ext cx="0" cy="2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61" name="Line 131">
              <a:extLst>
                <a:ext uri="{FF2B5EF4-FFF2-40B4-BE49-F238E27FC236}">
                  <a16:creationId xmlns:a16="http://schemas.microsoft.com/office/drawing/2014/main" xmlns="" id="{0BF8B432-35C6-401D-9F57-D9B2E8EE91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8" y="3454"/>
              <a:ext cx="0" cy="2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62" name="Oval 132">
              <a:extLst>
                <a:ext uri="{FF2B5EF4-FFF2-40B4-BE49-F238E27FC236}">
                  <a16:creationId xmlns:a16="http://schemas.microsoft.com/office/drawing/2014/main" xmlns="" id="{AB3920C1-11DA-4789-A2A3-6698BC1BB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8" y="3432"/>
              <a:ext cx="288" cy="28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63" name="Oval 133">
              <a:extLst>
                <a:ext uri="{FF2B5EF4-FFF2-40B4-BE49-F238E27FC236}">
                  <a16:creationId xmlns:a16="http://schemas.microsoft.com/office/drawing/2014/main" xmlns="" id="{5F86B01D-0121-47AC-B058-9463DF96E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3360"/>
              <a:ext cx="432" cy="432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64" name="Oval 134">
              <a:extLst>
                <a:ext uri="{FF2B5EF4-FFF2-40B4-BE49-F238E27FC236}">
                  <a16:creationId xmlns:a16="http://schemas.microsoft.com/office/drawing/2014/main" xmlns="" id="{29D2FA3F-F5B5-4BE4-8339-29A15E4CB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8" y="3488"/>
              <a:ext cx="180" cy="17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65" name="Oval 135">
              <a:extLst>
                <a:ext uri="{FF2B5EF4-FFF2-40B4-BE49-F238E27FC236}">
                  <a16:creationId xmlns:a16="http://schemas.microsoft.com/office/drawing/2014/main" xmlns="" id="{801DD646-F1F6-4CE0-B8C8-8F6463AAE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" y="3486"/>
              <a:ext cx="180" cy="17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138">
            <a:extLst>
              <a:ext uri="{FF2B5EF4-FFF2-40B4-BE49-F238E27FC236}">
                <a16:creationId xmlns:a16="http://schemas.microsoft.com/office/drawing/2014/main" xmlns="" id="{196FA5FE-B74A-41A4-8B35-0926DD2B5DD4}"/>
              </a:ext>
            </a:extLst>
          </p:cNvPr>
          <p:cNvGrpSpPr>
            <a:grpSpLocks/>
          </p:cNvGrpSpPr>
          <p:nvPr/>
        </p:nvGrpSpPr>
        <p:grpSpPr bwMode="auto">
          <a:xfrm>
            <a:off x="1633538" y="1951038"/>
            <a:ext cx="1057275" cy="1308100"/>
            <a:chOff x="3256" y="2286"/>
            <a:chExt cx="1665" cy="2058"/>
          </a:xfrm>
        </p:grpSpPr>
        <p:sp>
          <p:nvSpPr>
            <p:cNvPr id="13345" name="Freeform 139">
              <a:extLst>
                <a:ext uri="{FF2B5EF4-FFF2-40B4-BE49-F238E27FC236}">
                  <a16:creationId xmlns:a16="http://schemas.microsoft.com/office/drawing/2014/main" xmlns="" id="{80F51AB7-921F-4D9E-A94C-7566C98B6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3129"/>
              <a:ext cx="1655" cy="755"/>
            </a:xfrm>
            <a:custGeom>
              <a:avLst/>
              <a:gdLst>
                <a:gd name="T0" fmla="*/ 95 w 1655"/>
                <a:gd name="T1" fmla="*/ 0 h 755"/>
                <a:gd name="T2" fmla="*/ 0 w 1655"/>
                <a:gd name="T3" fmla="*/ 55 h 755"/>
                <a:gd name="T4" fmla="*/ 1110 w 1655"/>
                <a:gd name="T5" fmla="*/ 755 h 755"/>
                <a:gd name="T6" fmla="*/ 1655 w 1655"/>
                <a:gd name="T7" fmla="*/ 420 h 755"/>
                <a:gd name="T8" fmla="*/ 1505 w 1655"/>
                <a:gd name="T9" fmla="*/ 335 h 755"/>
                <a:gd name="T10" fmla="*/ 1465 w 1655"/>
                <a:gd name="T11" fmla="*/ 355 h 755"/>
                <a:gd name="T12" fmla="*/ 1420 w 1655"/>
                <a:gd name="T13" fmla="*/ 365 h 755"/>
                <a:gd name="T14" fmla="*/ 1370 w 1655"/>
                <a:gd name="T15" fmla="*/ 365 h 755"/>
                <a:gd name="T16" fmla="*/ 1320 w 1655"/>
                <a:gd name="T17" fmla="*/ 370 h 755"/>
                <a:gd name="T18" fmla="*/ 1250 w 1655"/>
                <a:gd name="T19" fmla="*/ 360 h 755"/>
                <a:gd name="T20" fmla="*/ 1200 w 1655"/>
                <a:gd name="T21" fmla="*/ 335 h 755"/>
                <a:gd name="T22" fmla="*/ 1160 w 1655"/>
                <a:gd name="T23" fmla="*/ 310 h 755"/>
                <a:gd name="T24" fmla="*/ 1135 w 1655"/>
                <a:gd name="T25" fmla="*/ 270 h 755"/>
                <a:gd name="T26" fmla="*/ 1135 w 1655"/>
                <a:gd name="T27" fmla="*/ 225 h 755"/>
                <a:gd name="T28" fmla="*/ 1150 w 1655"/>
                <a:gd name="T29" fmla="*/ 195 h 755"/>
                <a:gd name="T30" fmla="*/ 1175 w 1655"/>
                <a:gd name="T31" fmla="*/ 170 h 755"/>
                <a:gd name="T32" fmla="*/ 1205 w 1655"/>
                <a:gd name="T33" fmla="*/ 155 h 755"/>
                <a:gd name="T34" fmla="*/ 955 w 1655"/>
                <a:gd name="T35" fmla="*/ 0 h 755"/>
                <a:gd name="T36" fmla="*/ 895 w 1655"/>
                <a:gd name="T37" fmla="*/ 30 h 755"/>
                <a:gd name="T38" fmla="*/ 820 w 1655"/>
                <a:gd name="T39" fmla="*/ 55 h 755"/>
                <a:gd name="T40" fmla="*/ 745 w 1655"/>
                <a:gd name="T41" fmla="*/ 75 h 755"/>
                <a:gd name="T42" fmla="*/ 660 w 1655"/>
                <a:gd name="T43" fmla="*/ 90 h 755"/>
                <a:gd name="T44" fmla="*/ 550 w 1655"/>
                <a:gd name="T45" fmla="*/ 95 h 755"/>
                <a:gd name="T46" fmla="*/ 450 w 1655"/>
                <a:gd name="T47" fmla="*/ 95 h 755"/>
                <a:gd name="T48" fmla="*/ 355 w 1655"/>
                <a:gd name="T49" fmla="*/ 90 h 755"/>
                <a:gd name="T50" fmla="*/ 285 w 1655"/>
                <a:gd name="T51" fmla="*/ 75 h 755"/>
                <a:gd name="T52" fmla="*/ 200 w 1655"/>
                <a:gd name="T53" fmla="*/ 45 h 755"/>
                <a:gd name="T54" fmla="*/ 135 w 1655"/>
                <a:gd name="T55" fmla="*/ 20 h 755"/>
                <a:gd name="T56" fmla="*/ 95 w 1655"/>
                <a:gd name="T57" fmla="*/ 0 h 7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55"/>
                <a:gd name="T88" fmla="*/ 0 h 755"/>
                <a:gd name="T89" fmla="*/ 1655 w 1655"/>
                <a:gd name="T90" fmla="*/ 755 h 7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55" h="755">
                  <a:moveTo>
                    <a:pt x="95" y="0"/>
                  </a:moveTo>
                  <a:lnTo>
                    <a:pt x="0" y="55"/>
                  </a:lnTo>
                  <a:lnTo>
                    <a:pt x="1110" y="755"/>
                  </a:lnTo>
                  <a:lnTo>
                    <a:pt x="1655" y="420"/>
                  </a:lnTo>
                  <a:lnTo>
                    <a:pt x="1505" y="335"/>
                  </a:lnTo>
                  <a:lnTo>
                    <a:pt x="1465" y="355"/>
                  </a:lnTo>
                  <a:lnTo>
                    <a:pt x="1420" y="365"/>
                  </a:lnTo>
                  <a:lnTo>
                    <a:pt x="1370" y="365"/>
                  </a:lnTo>
                  <a:lnTo>
                    <a:pt x="1320" y="370"/>
                  </a:lnTo>
                  <a:lnTo>
                    <a:pt x="1250" y="360"/>
                  </a:lnTo>
                  <a:lnTo>
                    <a:pt x="1200" y="335"/>
                  </a:lnTo>
                  <a:lnTo>
                    <a:pt x="1160" y="310"/>
                  </a:lnTo>
                  <a:lnTo>
                    <a:pt x="1135" y="270"/>
                  </a:lnTo>
                  <a:lnTo>
                    <a:pt x="1135" y="225"/>
                  </a:lnTo>
                  <a:lnTo>
                    <a:pt x="1150" y="195"/>
                  </a:lnTo>
                  <a:lnTo>
                    <a:pt x="1175" y="170"/>
                  </a:lnTo>
                  <a:lnTo>
                    <a:pt x="1205" y="155"/>
                  </a:lnTo>
                  <a:lnTo>
                    <a:pt x="955" y="0"/>
                  </a:lnTo>
                  <a:lnTo>
                    <a:pt x="895" y="30"/>
                  </a:lnTo>
                  <a:lnTo>
                    <a:pt x="820" y="55"/>
                  </a:lnTo>
                  <a:lnTo>
                    <a:pt x="745" y="75"/>
                  </a:lnTo>
                  <a:lnTo>
                    <a:pt x="660" y="90"/>
                  </a:lnTo>
                  <a:lnTo>
                    <a:pt x="550" y="95"/>
                  </a:lnTo>
                  <a:lnTo>
                    <a:pt x="450" y="95"/>
                  </a:lnTo>
                  <a:lnTo>
                    <a:pt x="355" y="90"/>
                  </a:lnTo>
                  <a:lnTo>
                    <a:pt x="285" y="75"/>
                  </a:lnTo>
                  <a:lnTo>
                    <a:pt x="200" y="45"/>
                  </a:lnTo>
                  <a:lnTo>
                    <a:pt x="135" y="20"/>
                  </a:lnTo>
                  <a:lnTo>
                    <a:pt x="95" y="0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46" name="Freeform 140">
              <a:extLst>
                <a:ext uri="{FF2B5EF4-FFF2-40B4-BE49-F238E27FC236}">
                  <a16:creationId xmlns:a16="http://schemas.microsoft.com/office/drawing/2014/main" xmlns="" id="{75881E8A-0618-4C51-844A-4485EF562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6" y="3189"/>
              <a:ext cx="1135" cy="1155"/>
            </a:xfrm>
            <a:custGeom>
              <a:avLst/>
              <a:gdLst>
                <a:gd name="T0" fmla="*/ 0 w 1135"/>
                <a:gd name="T1" fmla="*/ 0 h 1155"/>
                <a:gd name="T2" fmla="*/ 0 w 1135"/>
                <a:gd name="T3" fmla="*/ 430 h 1155"/>
                <a:gd name="T4" fmla="*/ 1135 w 1135"/>
                <a:gd name="T5" fmla="*/ 1155 h 1155"/>
                <a:gd name="T6" fmla="*/ 1115 w 1135"/>
                <a:gd name="T7" fmla="*/ 695 h 1155"/>
                <a:gd name="T8" fmla="*/ 0 w 1135"/>
                <a:gd name="T9" fmla="*/ 0 h 1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5"/>
                <a:gd name="T16" fmla="*/ 0 h 1155"/>
                <a:gd name="T17" fmla="*/ 1135 w 1135"/>
                <a:gd name="T18" fmla="*/ 1155 h 11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5" h="1155">
                  <a:moveTo>
                    <a:pt x="0" y="0"/>
                  </a:moveTo>
                  <a:lnTo>
                    <a:pt x="0" y="430"/>
                  </a:lnTo>
                  <a:lnTo>
                    <a:pt x="1135" y="1155"/>
                  </a:lnTo>
                  <a:lnTo>
                    <a:pt x="1115" y="695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47" name="Freeform 141">
              <a:extLst>
                <a:ext uri="{FF2B5EF4-FFF2-40B4-BE49-F238E27FC236}">
                  <a16:creationId xmlns:a16="http://schemas.microsoft.com/office/drawing/2014/main" xmlns="" id="{A26EB05D-03DA-410A-8243-D71513251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" y="3549"/>
              <a:ext cx="545" cy="795"/>
            </a:xfrm>
            <a:custGeom>
              <a:avLst/>
              <a:gdLst>
                <a:gd name="T0" fmla="*/ 545 w 545"/>
                <a:gd name="T1" fmla="*/ 455 h 795"/>
                <a:gd name="T2" fmla="*/ 545 w 545"/>
                <a:gd name="T3" fmla="*/ 0 h 795"/>
                <a:gd name="T4" fmla="*/ 0 w 545"/>
                <a:gd name="T5" fmla="*/ 335 h 795"/>
                <a:gd name="T6" fmla="*/ 25 w 545"/>
                <a:gd name="T7" fmla="*/ 795 h 795"/>
                <a:gd name="T8" fmla="*/ 545 w 545"/>
                <a:gd name="T9" fmla="*/ 455 h 7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5"/>
                <a:gd name="T16" fmla="*/ 0 h 795"/>
                <a:gd name="T17" fmla="*/ 545 w 545"/>
                <a:gd name="T18" fmla="*/ 795 h 7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5" h="795">
                  <a:moveTo>
                    <a:pt x="545" y="455"/>
                  </a:moveTo>
                  <a:lnTo>
                    <a:pt x="545" y="0"/>
                  </a:lnTo>
                  <a:lnTo>
                    <a:pt x="0" y="335"/>
                  </a:lnTo>
                  <a:lnTo>
                    <a:pt x="25" y="795"/>
                  </a:lnTo>
                  <a:lnTo>
                    <a:pt x="545" y="455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27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48" name="Freeform 142">
              <a:extLst>
                <a:ext uri="{FF2B5EF4-FFF2-40B4-BE49-F238E27FC236}">
                  <a16:creationId xmlns:a16="http://schemas.microsoft.com/office/drawing/2014/main" xmlns="" id="{5AE29DE8-DCA6-4369-8ED3-13DD464F2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3279"/>
              <a:ext cx="80" cy="180"/>
            </a:xfrm>
            <a:custGeom>
              <a:avLst/>
              <a:gdLst>
                <a:gd name="T0" fmla="*/ 80 w 80"/>
                <a:gd name="T1" fmla="*/ 0 h 180"/>
                <a:gd name="T2" fmla="*/ 35 w 80"/>
                <a:gd name="T3" fmla="*/ 25 h 180"/>
                <a:gd name="T4" fmla="*/ 15 w 80"/>
                <a:gd name="T5" fmla="*/ 55 h 180"/>
                <a:gd name="T6" fmla="*/ 0 w 80"/>
                <a:gd name="T7" fmla="*/ 100 h 180"/>
                <a:gd name="T8" fmla="*/ 15 w 80"/>
                <a:gd name="T9" fmla="*/ 140 h 180"/>
                <a:gd name="T10" fmla="*/ 45 w 80"/>
                <a:gd name="T11" fmla="*/ 170 h 180"/>
                <a:gd name="T12" fmla="*/ 80 w 80"/>
                <a:gd name="T13" fmla="*/ 180 h 180"/>
                <a:gd name="T14" fmla="*/ 80 w 80"/>
                <a:gd name="T15" fmla="*/ 0 h 1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180"/>
                <a:gd name="T26" fmla="*/ 80 w 80"/>
                <a:gd name="T27" fmla="*/ 180 h 1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180">
                  <a:moveTo>
                    <a:pt x="80" y="0"/>
                  </a:moveTo>
                  <a:lnTo>
                    <a:pt x="35" y="25"/>
                  </a:lnTo>
                  <a:lnTo>
                    <a:pt x="15" y="55"/>
                  </a:lnTo>
                  <a:lnTo>
                    <a:pt x="0" y="100"/>
                  </a:lnTo>
                  <a:lnTo>
                    <a:pt x="15" y="140"/>
                  </a:lnTo>
                  <a:lnTo>
                    <a:pt x="45" y="170"/>
                  </a:lnTo>
                  <a:lnTo>
                    <a:pt x="80" y="180"/>
                  </a:lnTo>
                  <a:lnTo>
                    <a:pt x="8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3333"/>
                </a:gs>
                <a:gs pos="100000">
                  <a:srgbClr val="ABABAB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49" name="Freeform 143">
              <a:extLst>
                <a:ext uri="{FF2B5EF4-FFF2-40B4-BE49-F238E27FC236}">
                  <a16:creationId xmlns:a16="http://schemas.microsoft.com/office/drawing/2014/main" xmlns="" id="{9FAE4EBA-8086-40E0-B6EF-D121E2CA0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1" y="2389"/>
              <a:ext cx="865" cy="835"/>
            </a:xfrm>
            <a:custGeom>
              <a:avLst/>
              <a:gdLst>
                <a:gd name="T0" fmla="*/ 0 w 865"/>
                <a:gd name="T1" fmla="*/ 735 h 835"/>
                <a:gd name="T2" fmla="*/ 5 w 865"/>
                <a:gd name="T3" fmla="*/ 0 h 835"/>
                <a:gd name="T4" fmla="*/ 60 w 865"/>
                <a:gd name="T5" fmla="*/ 25 h 835"/>
                <a:gd name="T6" fmla="*/ 130 w 865"/>
                <a:gd name="T7" fmla="*/ 50 h 835"/>
                <a:gd name="T8" fmla="*/ 195 w 865"/>
                <a:gd name="T9" fmla="*/ 70 h 835"/>
                <a:gd name="T10" fmla="*/ 280 w 865"/>
                <a:gd name="T11" fmla="*/ 85 h 835"/>
                <a:gd name="T12" fmla="*/ 370 w 865"/>
                <a:gd name="T13" fmla="*/ 90 h 835"/>
                <a:gd name="T14" fmla="*/ 470 w 865"/>
                <a:gd name="T15" fmla="*/ 95 h 835"/>
                <a:gd name="T16" fmla="*/ 575 w 865"/>
                <a:gd name="T17" fmla="*/ 90 h 835"/>
                <a:gd name="T18" fmla="*/ 685 w 865"/>
                <a:gd name="T19" fmla="*/ 70 h 835"/>
                <a:gd name="T20" fmla="*/ 775 w 865"/>
                <a:gd name="T21" fmla="*/ 45 h 835"/>
                <a:gd name="T22" fmla="*/ 815 w 865"/>
                <a:gd name="T23" fmla="*/ 30 h 835"/>
                <a:gd name="T24" fmla="*/ 865 w 865"/>
                <a:gd name="T25" fmla="*/ 5 h 835"/>
                <a:gd name="T26" fmla="*/ 865 w 865"/>
                <a:gd name="T27" fmla="*/ 740 h 835"/>
                <a:gd name="T28" fmla="*/ 795 w 865"/>
                <a:gd name="T29" fmla="*/ 775 h 835"/>
                <a:gd name="T30" fmla="*/ 715 w 865"/>
                <a:gd name="T31" fmla="*/ 810 h 835"/>
                <a:gd name="T32" fmla="*/ 620 w 865"/>
                <a:gd name="T33" fmla="*/ 825 h 835"/>
                <a:gd name="T34" fmla="*/ 515 w 865"/>
                <a:gd name="T35" fmla="*/ 835 h 835"/>
                <a:gd name="T36" fmla="*/ 415 w 865"/>
                <a:gd name="T37" fmla="*/ 835 h 835"/>
                <a:gd name="T38" fmla="*/ 335 w 865"/>
                <a:gd name="T39" fmla="*/ 830 h 835"/>
                <a:gd name="T40" fmla="*/ 240 w 865"/>
                <a:gd name="T41" fmla="*/ 820 h 835"/>
                <a:gd name="T42" fmla="*/ 160 w 865"/>
                <a:gd name="T43" fmla="*/ 800 h 835"/>
                <a:gd name="T44" fmla="*/ 80 w 865"/>
                <a:gd name="T45" fmla="*/ 770 h 835"/>
                <a:gd name="T46" fmla="*/ 0 w 865"/>
                <a:gd name="T47" fmla="*/ 735 h 8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65"/>
                <a:gd name="T73" fmla="*/ 0 h 835"/>
                <a:gd name="T74" fmla="*/ 865 w 865"/>
                <a:gd name="T75" fmla="*/ 835 h 8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65" h="835">
                  <a:moveTo>
                    <a:pt x="0" y="735"/>
                  </a:moveTo>
                  <a:lnTo>
                    <a:pt x="5" y="0"/>
                  </a:lnTo>
                  <a:lnTo>
                    <a:pt x="60" y="25"/>
                  </a:lnTo>
                  <a:lnTo>
                    <a:pt x="130" y="50"/>
                  </a:lnTo>
                  <a:lnTo>
                    <a:pt x="195" y="70"/>
                  </a:lnTo>
                  <a:lnTo>
                    <a:pt x="280" y="85"/>
                  </a:lnTo>
                  <a:lnTo>
                    <a:pt x="370" y="90"/>
                  </a:lnTo>
                  <a:lnTo>
                    <a:pt x="470" y="95"/>
                  </a:lnTo>
                  <a:lnTo>
                    <a:pt x="575" y="90"/>
                  </a:lnTo>
                  <a:lnTo>
                    <a:pt x="685" y="70"/>
                  </a:lnTo>
                  <a:lnTo>
                    <a:pt x="775" y="45"/>
                  </a:lnTo>
                  <a:lnTo>
                    <a:pt x="815" y="30"/>
                  </a:lnTo>
                  <a:lnTo>
                    <a:pt x="865" y="5"/>
                  </a:lnTo>
                  <a:lnTo>
                    <a:pt x="865" y="740"/>
                  </a:lnTo>
                  <a:lnTo>
                    <a:pt x="795" y="775"/>
                  </a:lnTo>
                  <a:lnTo>
                    <a:pt x="715" y="810"/>
                  </a:lnTo>
                  <a:lnTo>
                    <a:pt x="620" y="825"/>
                  </a:lnTo>
                  <a:lnTo>
                    <a:pt x="515" y="835"/>
                  </a:lnTo>
                  <a:lnTo>
                    <a:pt x="415" y="835"/>
                  </a:lnTo>
                  <a:lnTo>
                    <a:pt x="335" y="830"/>
                  </a:lnTo>
                  <a:lnTo>
                    <a:pt x="240" y="820"/>
                  </a:lnTo>
                  <a:lnTo>
                    <a:pt x="160" y="800"/>
                  </a:lnTo>
                  <a:lnTo>
                    <a:pt x="80" y="770"/>
                  </a:lnTo>
                  <a:lnTo>
                    <a:pt x="0" y="735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50" name="Freeform 144">
              <a:extLst>
                <a:ext uri="{FF2B5EF4-FFF2-40B4-BE49-F238E27FC236}">
                  <a16:creationId xmlns:a16="http://schemas.microsoft.com/office/drawing/2014/main" xmlns="" id="{57610BDD-6D63-4C47-B0CC-2760AB19C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1" y="2286"/>
              <a:ext cx="875" cy="190"/>
            </a:xfrm>
            <a:custGeom>
              <a:avLst/>
              <a:gdLst>
                <a:gd name="T0" fmla="*/ 0 w 875"/>
                <a:gd name="T1" fmla="*/ 95 h 190"/>
                <a:gd name="T2" fmla="*/ 170 w 875"/>
                <a:gd name="T3" fmla="*/ 0 h 190"/>
                <a:gd name="T4" fmla="*/ 210 w 875"/>
                <a:gd name="T5" fmla="*/ 25 h 190"/>
                <a:gd name="T6" fmla="*/ 275 w 875"/>
                <a:gd name="T7" fmla="*/ 45 h 190"/>
                <a:gd name="T8" fmla="*/ 330 w 875"/>
                <a:gd name="T9" fmla="*/ 55 h 190"/>
                <a:gd name="T10" fmla="*/ 395 w 875"/>
                <a:gd name="T11" fmla="*/ 65 h 190"/>
                <a:gd name="T12" fmla="*/ 455 w 875"/>
                <a:gd name="T13" fmla="*/ 65 h 190"/>
                <a:gd name="T14" fmla="*/ 530 w 875"/>
                <a:gd name="T15" fmla="*/ 60 h 190"/>
                <a:gd name="T16" fmla="*/ 595 w 875"/>
                <a:gd name="T17" fmla="*/ 50 h 190"/>
                <a:gd name="T18" fmla="*/ 655 w 875"/>
                <a:gd name="T19" fmla="*/ 30 h 190"/>
                <a:gd name="T20" fmla="*/ 710 w 875"/>
                <a:gd name="T21" fmla="*/ 0 h 190"/>
                <a:gd name="T22" fmla="*/ 875 w 875"/>
                <a:gd name="T23" fmla="*/ 90 h 190"/>
                <a:gd name="T24" fmla="*/ 810 w 875"/>
                <a:gd name="T25" fmla="*/ 130 h 190"/>
                <a:gd name="T26" fmla="*/ 730 w 875"/>
                <a:gd name="T27" fmla="*/ 155 h 190"/>
                <a:gd name="T28" fmla="*/ 650 w 875"/>
                <a:gd name="T29" fmla="*/ 175 h 190"/>
                <a:gd name="T30" fmla="*/ 545 w 875"/>
                <a:gd name="T31" fmla="*/ 185 h 190"/>
                <a:gd name="T32" fmla="*/ 430 w 875"/>
                <a:gd name="T33" fmla="*/ 190 h 190"/>
                <a:gd name="T34" fmla="*/ 330 w 875"/>
                <a:gd name="T35" fmla="*/ 185 h 190"/>
                <a:gd name="T36" fmla="*/ 245 w 875"/>
                <a:gd name="T37" fmla="*/ 175 h 190"/>
                <a:gd name="T38" fmla="*/ 170 w 875"/>
                <a:gd name="T39" fmla="*/ 155 h 190"/>
                <a:gd name="T40" fmla="*/ 115 w 875"/>
                <a:gd name="T41" fmla="*/ 140 h 190"/>
                <a:gd name="T42" fmla="*/ 55 w 875"/>
                <a:gd name="T43" fmla="*/ 120 h 190"/>
                <a:gd name="T44" fmla="*/ 0 w 875"/>
                <a:gd name="T45" fmla="*/ 95 h 1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75"/>
                <a:gd name="T70" fmla="*/ 0 h 190"/>
                <a:gd name="T71" fmla="*/ 875 w 875"/>
                <a:gd name="T72" fmla="*/ 190 h 1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75" h="190">
                  <a:moveTo>
                    <a:pt x="0" y="95"/>
                  </a:moveTo>
                  <a:lnTo>
                    <a:pt x="170" y="0"/>
                  </a:lnTo>
                  <a:lnTo>
                    <a:pt x="210" y="25"/>
                  </a:lnTo>
                  <a:lnTo>
                    <a:pt x="275" y="45"/>
                  </a:lnTo>
                  <a:lnTo>
                    <a:pt x="330" y="55"/>
                  </a:lnTo>
                  <a:lnTo>
                    <a:pt x="395" y="65"/>
                  </a:lnTo>
                  <a:lnTo>
                    <a:pt x="455" y="65"/>
                  </a:lnTo>
                  <a:lnTo>
                    <a:pt x="530" y="60"/>
                  </a:lnTo>
                  <a:lnTo>
                    <a:pt x="595" y="50"/>
                  </a:lnTo>
                  <a:lnTo>
                    <a:pt x="655" y="30"/>
                  </a:lnTo>
                  <a:lnTo>
                    <a:pt x="710" y="0"/>
                  </a:lnTo>
                  <a:lnTo>
                    <a:pt x="875" y="90"/>
                  </a:lnTo>
                  <a:lnTo>
                    <a:pt x="810" y="130"/>
                  </a:lnTo>
                  <a:lnTo>
                    <a:pt x="730" y="155"/>
                  </a:lnTo>
                  <a:lnTo>
                    <a:pt x="650" y="175"/>
                  </a:lnTo>
                  <a:lnTo>
                    <a:pt x="545" y="185"/>
                  </a:lnTo>
                  <a:lnTo>
                    <a:pt x="430" y="190"/>
                  </a:lnTo>
                  <a:lnTo>
                    <a:pt x="330" y="185"/>
                  </a:lnTo>
                  <a:lnTo>
                    <a:pt x="245" y="175"/>
                  </a:lnTo>
                  <a:lnTo>
                    <a:pt x="170" y="155"/>
                  </a:lnTo>
                  <a:lnTo>
                    <a:pt x="115" y="140"/>
                  </a:lnTo>
                  <a:lnTo>
                    <a:pt x="55" y="12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F2F2F2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55">
            <a:extLst>
              <a:ext uri="{FF2B5EF4-FFF2-40B4-BE49-F238E27FC236}">
                <a16:creationId xmlns:a16="http://schemas.microsoft.com/office/drawing/2014/main" xmlns="" id="{C4482757-EBDA-4799-906B-A26052AE238A}"/>
              </a:ext>
            </a:extLst>
          </p:cNvPr>
          <p:cNvGrpSpPr>
            <a:grpSpLocks/>
          </p:cNvGrpSpPr>
          <p:nvPr/>
        </p:nvGrpSpPr>
        <p:grpSpPr bwMode="auto">
          <a:xfrm>
            <a:off x="681038" y="3994150"/>
            <a:ext cx="2051050" cy="1009650"/>
            <a:chOff x="428" y="2516"/>
            <a:chExt cx="1292" cy="636"/>
          </a:xfrm>
        </p:grpSpPr>
        <p:grpSp>
          <p:nvGrpSpPr>
            <p:cNvPr id="13335" name="Group 154">
              <a:extLst>
                <a:ext uri="{FF2B5EF4-FFF2-40B4-BE49-F238E27FC236}">
                  <a16:creationId xmlns:a16="http://schemas.microsoft.com/office/drawing/2014/main" xmlns="" id="{4C508200-D618-4E98-BA7B-2407CE9AAE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" y="2544"/>
              <a:ext cx="1292" cy="608"/>
              <a:chOff x="428" y="2544"/>
              <a:chExt cx="1292" cy="608"/>
            </a:xfrm>
          </p:grpSpPr>
          <p:sp>
            <p:nvSpPr>
              <p:cNvPr id="13337" name="Rectangle 145">
                <a:extLst>
                  <a:ext uri="{FF2B5EF4-FFF2-40B4-BE49-F238E27FC236}">
                    <a16:creationId xmlns:a16="http://schemas.microsoft.com/office/drawing/2014/main" xmlns="" id="{79340183-BDAD-44B4-AACB-5CE99C7A76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" y="2928"/>
                <a:ext cx="1292" cy="19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38" name="Rectangle 146">
                <a:extLst>
                  <a:ext uri="{FF2B5EF4-FFF2-40B4-BE49-F238E27FC236}">
                    <a16:creationId xmlns:a16="http://schemas.microsoft.com/office/drawing/2014/main" xmlns="" id="{E03AA0A7-0029-4CF8-8A21-E0AD8CB02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0" y="2548"/>
                <a:ext cx="428" cy="3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39" name="Rectangle 147">
                <a:extLst>
                  <a:ext uri="{FF2B5EF4-FFF2-40B4-BE49-F238E27FC236}">
                    <a16:creationId xmlns:a16="http://schemas.microsoft.com/office/drawing/2014/main" xmlns="" id="{70C94F64-E06F-4D50-B53F-3CE624FF4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" y="2928"/>
                <a:ext cx="180" cy="200"/>
              </a:xfrm>
              <a:prstGeom prst="rect">
                <a:avLst/>
              </a:prstGeom>
              <a:noFill/>
              <a:ln w="12700">
                <a:solidFill>
                  <a:srgbClr val="040404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40" name="Line 148">
                <a:extLst>
                  <a:ext uri="{FF2B5EF4-FFF2-40B4-BE49-F238E27FC236}">
                    <a16:creationId xmlns:a16="http://schemas.microsoft.com/office/drawing/2014/main" xmlns="" id="{B8C46073-12F2-4CED-9720-6D9D47E764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0" y="2900"/>
                <a:ext cx="0" cy="2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41" name="Rectangle 149">
                <a:extLst>
                  <a:ext uri="{FF2B5EF4-FFF2-40B4-BE49-F238E27FC236}">
                    <a16:creationId xmlns:a16="http://schemas.microsoft.com/office/drawing/2014/main" xmlns="" id="{B5DBD9A8-BA02-492B-90C3-E00A37E8B7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6" y="2928"/>
                <a:ext cx="180" cy="200"/>
              </a:xfrm>
              <a:prstGeom prst="rect">
                <a:avLst/>
              </a:prstGeom>
              <a:noFill/>
              <a:ln w="12700">
                <a:solidFill>
                  <a:srgbClr val="040404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42" name="Line 150">
                <a:extLst>
                  <a:ext uri="{FF2B5EF4-FFF2-40B4-BE49-F238E27FC236}">
                    <a16:creationId xmlns:a16="http://schemas.microsoft.com/office/drawing/2014/main" xmlns="" id="{418AEFB3-99BF-4F19-83BE-0F4DB541DD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8" y="2900"/>
                <a:ext cx="0" cy="2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43" name="Line 151">
                <a:extLst>
                  <a:ext uri="{FF2B5EF4-FFF2-40B4-BE49-F238E27FC236}">
                    <a16:creationId xmlns:a16="http://schemas.microsoft.com/office/drawing/2014/main" xmlns="" id="{D4C845D3-9ED7-4356-A562-328E12028A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2" y="2544"/>
                <a:ext cx="0" cy="5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44" name="Line 152">
                <a:extLst>
                  <a:ext uri="{FF2B5EF4-FFF2-40B4-BE49-F238E27FC236}">
                    <a16:creationId xmlns:a16="http://schemas.microsoft.com/office/drawing/2014/main" xmlns="" id="{D6FE9637-D5F8-4AC9-803A-C782119D4C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0" y="2548"/>
                <a:ext cx="0" cy="5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336" name="Line 153">
              <a:extLst>
                <a:ext uri="{FF2B5EF4-FFF2-40B4-BE49-F238E27FC236}">
                  <a16:creationId xmlns:a16="http://schemas.microsoft.com/office/drawing/2014/main" xmlns="" id="{7A811BC4-1FB4-418E-B52A-D6954A5A41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6" y="2516"/>
              <a:ext cx="0" cy="6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7738" name="AutoShape 90">
            <a:extLst>
              <a:ext uri="{FF2B5EF4-FFF2-40B4-BE49-F238E27FC236}">
                <a16:creationId xmlns:a16="http://schemas.microsoft.com/office/drawing/2014/main" xmlns="" id="{6907D90E-DD25-4F42-B53C-E085845BD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400" y="3894138"/>
            <a:ext cx="2044700" cy="898525"/>
          </a:xfrm>
          <a:prstGeom prst="wedgeRoundRectCallout">
            <a:avLst>
              <a:gd name="adj1" fmla="val -98991"/>
              <a:gd name="adj2" fmla="val 1272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739" name="AutoShape 91">
            <a:extLst>
              <a:ext uri="{FF2B5EF4-FFF2-40B4-BE49-F238E27FC236}">
                <a16:creationId xmlns:a16="http://schemas.microsoft.com/office/drawing/2014/main" xmlns="" id="{C384AC95-B9D8-4559-A59C-78523C145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90900"/>
            <a:ext cx="1422400" cy="666750"/>
          </a:xfrm>
          <a:prstGeom prst="wedgeRoundRectCallout">
            <a:avLst>
              <a:gd name="adj1" fmla="val 53569"/>
              <a:gd name="adj2" fmla="val 10809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kumimoji="0" lang="en-US" altLang="en-US" sz="18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18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kumimoji="0" lang="en-US" altLang="en-US" sz="18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đứt</a:t>
            </a:r>
            <a:endParaRPr kumimoji="0" lang="en-US" altLang="en-US" sz="1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728" name="AutoShape 80">
            <a:extLst>
              <a:ext uri="{FF2B5EF4-FFF2-40B4-BE49-F238E27FC236}">
                <a16:creationId xmlns:a16="http://schemas.microsoft.com/office/drawing/2014/main" xmlns="" id="{18D54DFF-4E83-494A-A7B5-AEFEB4EC8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0350" y="1681163"/>
            <a:ext cx="1495425" cy="912812"/>
          </a:xfrm>
          <a:prstGeom prst="wedgeRoundRectCallout">
            <a:avLst>
              <a:gd name="adj1" fmla="val -98088"/>
              <a:gd name="adj2" fmla="val 5347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kumimoji="0" lang="en-US" altLang="en-US" sz="16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kumimoji="0" lang="en-US" altLang="en-US" sz="16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16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16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kumimoji="0" lang="en-US" altLang="en-US" sz="16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kumimoji="0" lang="en-US" alt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91">
            <a:extLst>
              <a:ext uri="{FF2B5EF4-FFF2-40B4-BE49-F238E27FC236}">
                <a16:creationId xmlns:a16="http://schemas.microsoft.com/office/drawing/2014/main" xmlns="" id="{02EBAAC4-BE0B-4839-B1F0-AE65C85DF00C}"/>
              </a:ext>
            </a:extLst>
          </p:cNvPr>
          <p:cNvGrpSpPr>
            <a:grpSpLocks/>
          </p:cNvGrpSpPr>
          <p:nvPr/>
        </p:nvGrpSpPr>
        <p:grpSpPr bwMode="auto">
          <a:xfrm>
            <a:off x="244475" y="5678488"/>
            <a:ext cx="2944813" cy="3175"/>
            <a:chOff x="243732" y="5678506"/>
            <a:chExt cx="2945878" cy="2698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C7FA00C3-BED9-4922-A40F-94A27E079B5F}"/>
                </a:ext>
              </a:extLst>
            </p:cNvPr>
            <p:cNvCxnSpPr/>
            <p:nvPr/>
          </p:nvCxnSpPr>
          <p:spPr>
            <a:xfrm>
              <a:off x="243732" y="5679855"/>
              <a:ext cx="412899" cy="1349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B6624EE9-8758-4402-B419-6EF793FF25DC}"/>
                </a:ext>
              </a:extLst>
            </p:cNvPr>
            <p:cNvCxnSpPr/>
            <p:nvPr/>
          </p:nvCxnSpPr>
          <p:spPr>
            <a:xfrm>
              <a:off x="2776711" y="5678506"/>
              <a:ext cx="412899" cy="1349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 Box 67">
            <a:extLst>
              <a:ext uri="{FF2B5EF4-FFF2-40B4-BE49-F238E27FC236}">
                <a16:creationId xmlns:a16="http://schemas.microsoft.com/office/drawing/2014/main" xmlns="" id="{0ED75C30-3ADC-4212-9984-A59EC1344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7924" y="3782896"/>
            <a:ext cx="37262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63538" marR="0" lvl="0" indent="-36353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altLang="en-US" sz="2000" b="1" u="sng" noProof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000" b="1" u="sng" noProof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noProof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endParaRPr kumimoji="0" lang="en-US" altLang="en-US" sz="20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 Box 46">
            <a:extLst>
              <a:ext uri="{FF2B5EF4-FFF2-40B4-BE49-F238E27FC236}">
                <a16:creationId xmlns:a16="http://schemas.microsoft.com/office/drawing/2014/main" xmlns="" id="{A8CB3FD4-2FF7-4993-BE9E-01481CBEF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6156" y="1295676"/>
            <a:ext cx="2635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niệm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</a:t>
            </a:r>
          </a:p>
        </p:txBody>
      </p:sp>
      <p:sp>
        <p:nvSpPr>
          <p:cNvPr id="82" name="Text Box 67">
            <a:extLst>
              <a:ext uri="{FF2B5EF4-FFF2-40B4-BE49-F238E27FC236}">
                <a16:creationId xmlns:a16="http://schemas.microsoft.com/office/drawing/2014/main" xmlns="" id="{51755AA8-91CA-4767-BC14-E8868C952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8412" y="4721295"/>
            <a:ext cx="37262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63538" marR="0" lvl="0" indent="-36353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altLang="en-US" sz="2000" b="1" u="sng" noProof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000" b="1" u="sng" noProof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đứt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ờ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endParaRPr kumimoji="0" lang="en-US" altLang="en-US" sz="20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 Box 4">
            <a:extLst>
              <a:ext uri="{FF2B5EF4-FFF2-40B4-BE49-F238E27FC236}">
                <a16:creationId xmlns:a16="http://schemas.microsoft.com/office/drawing/2014/main" xmlns="" id="{CEFFCCF3-E7CB-20D4-CF56-00E020135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732" y="138976"/>
            <a:ext cx="83064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bán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en-US" sz="200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96532E-6 L 0.16163 0.1602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7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7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7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2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2000"/>
                                        <p:tgtEl>
                                          <p:spTgt spid="27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7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27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7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27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7" grpId="0" animBg="1"/>
      <p:bldP spid="27677" grpId="1" animBg="1"/>
      <p:bldP spid="27695" grpId="0" animBg="1"/>
      <p:bldP spid="27695" grpId="1" animBg="1"/>
      <p:bldP spid="27695" grpId="2" animBg="1"/>
      <p:bldP spid="27727" grpId="0" animBg="1"/>
      <p:bldP spid="27727" grpId="1" animBg="1"/>
      <p:bldP spid="27730" grpId="0" build="p" autoUpdateAnimBg="0"/>
      <p:bldP spid="27738" grpId="0" animBg="1"/>
      <p:bldP spid="27738" grpId="1" animBg="1"/>
      <p:bldP spid="27739" grpId="0" animBg="1"/>
      <p:bldP spid="27739" grpId="1" animBg="1"/>
      <p:bldP spid="27728" grpId="0" animBg="1"/>
      <p:bldP spid="27728" grpId="1" animBg="1"/>
      <p:bldP spid="80" grpId="0"/>
      <p:bldP spid="81" grpId="0"/>
      <p:bldP spid="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3" name="Rectangle 133">
            <a:extLst>
              <a:ext uri="{FF2B5EF4-FFF2-40B4-BE49-F238E27FC236}">
                <a16:creationId xmlns:a16="http://schemas.microsoft.com/office/drawing/2014/main" xmlns="" id="{2265AAE9-1511-4C38-8230-FF9D05195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2832100"/>
            <a:ext cx="50768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400" b="1" i="1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0" name="AutoShape 22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14C2F525-BADA-48DE-89D3-45C3AB226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15" y="90203"/>
            <a:ext cx="5675285" cy="613634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prstShdw prst="shdw18" dist="17961" dir="13500000">
              <a:srgbClr val="3399FF">
                <a:gamma/>
                <a:shade val="60000"/>
                <a:invGamma/>
              </a:srgbClr>
            </a:prstShdw>
          </a:effectLst>
          <a:extLst/>
        </p:spPr>
        <p:txBody>
          <a:bodyPr wrap="none" anchor="ctr"/>
          <a:lstStyle/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II.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Phân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loại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hình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cắt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,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mặt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cắt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:</a:t>
            </a:r>
          </a:p>
        </p:txBody>
      </p:sp>
      <p:sp>
        <p:nvSpPr>
          <p:cNvPr id="71" name="Rectangle 3">
            <a:extLst>
              <a:ext uri="{FF2B5EF4-FFF2-40B4-BE49-F238E27FC236}">
                <a16:creationId xmlns:a16="http://schemas.microsoft.com/office/drawing/2014/main" xmlns="" id="{FEE1A941-08AA-4209-9CA7-8791E237F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42374"/>
            <a:ext cx="403383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endParaRPr lang="en-US" altLang="en-US" sz="2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 Box 4">
            <a:extLst>
              <a:ext uri="{FF2B5EF4-FFF2-40B4-BE49-F238E27FC236}">
                <a16:creationId xmlns:a16="http://schemas.microsoft.com/office/drawing/2014/main" xmlns="" id="{DDFAF6C4-C9BC-4EA4-9F21-9CE4039ED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461" y="1196369"/>
            <a:ext cx="71687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bán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diễn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nửa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chiếu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nửa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xứng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kia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xứng</a:t>
            </a:r>
            <a:endParaRPr kumimoji="0" lang="en-US" altLang="en-US" sz="200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0082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25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33" grpId="0" build="p" autoUpdateAnimBg="0"/>
      <p:bldP spid="7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>
            <a:extLst>
              <a:ext uri="{FF2B5EF4-FFF2-40B4-BE49-F238E27FC236}">
                <a16:creationId xmlns:a16="http://schemas.microsoft.com/office/drawing/2014/main" xmlns="" id="{33074474-B80B-4495-9A9E-BC00262F6982}"/>
              </a:ext>
            </a:extLst>
          </p:cNvPr>
          <p:cNvGrpSpPr>
            <a:grpSpLocks/>
          </p:cNvGrpSpPr>
          <p:nvPr/>
        </p:nvGrpSpPr>
        <p:grpSpPr bwMode="auto">
          <a:xfrm>
            <a:off x="312738" y="1809750"/>
            <a:ext cx="1933575" cy="1504950"/>
            <a:chOff x="2505" y="1820"/>
            <a:chExt cx="3045" cy="2369"/>
          </a:xfrm>
        </p:grpSpPr>
        <p:sp>
          <p:nvSpPr>
            <p:cNvPr id="12325" name="Freeform 49">
              <a:extLst>
                <a:ext uri="{FF2B5EF4-FFF2-40B4-BE49-F238E27FC236}">
                  <a16:creationId xmlns:a16="http://schemas.microsoft.com/office/drawing/2014/main" xmlns="" id="{3A7CF0C9-0BD5-4623-AEB2-3D5761340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1820"/>
              <a:ext cx="1205" cy="1740"/>
            </a:xfrm>
            <a:custGeom>
              <a:avLst/>
              <a:gdLst>
                <a:gd name="T0" fmla="*/ 0 w 1205"/>
                <a:gd name="T1" fmla="*/ 135 h 1740"/>
                <a:gd name="T2" fmla="*/ 240 w 1205"/>
                <a:gd name="T3" fmla="*/ 15 h 1740"/>
                <a:gd name="T4" fmla="*/ 330 w 1205"/>
                <a:gd name="T5" fmla="*/ 0 h 1740"/>
                <a:gd name="T6" fmla="*/ 415 w 1205"/>
                <a:gd name="T7" fmla="*/ 5 h 1740"/>
                <a:gd name="T8" fmla="*/ 485 w 1205"/>
                <a:gd name="T9" fmla="*/ 25 h 1740"/>
                <a:gd name="T10" fmla="*/ 550 w 1205"/>
                <a:gd name="T11" fmla="*/ 50 h 1740"/>
                <a:gd name="T12" fmla="*/ 620 w 1205"/>
                <a:gd name="T13" fmla="*/ 90 h 1740"/>
                <a:gd name="T14" fmla="*/ 715 w 1205"/>
                <a:gd name="T15" fmla="*/ 145 h 1740"/>
                <a:gd name="T16" fmla="*/ 785 w 1205"/>
                <a:gd name="T17" fmla="*/ 205 h 1740"/>
                <a:gd name="T18" fmla="*/ 835 w 1205"/>
                <a:gd name="T19" fmla="*/ 255 h 1740"/>
                <a:gd name="T20" fmla="*/ 885 w 1205"/>
                <a:gd name="T21" fmla="*/ 310 h 1740"/>
                <a:gd name="T22" fmla="*/ 945 w 1205"/>
                <a:gd name="T23" fmla="*/ 390 h 1740"/>
                <a:gd name="T24" fmla="*/ 1005 w 1205"/>
                <a:gd name="T25" fmla="*/ 480 h 1740"/>
                <a:gd name="T26" fmla="*/ 1085 w 1205"/>
                <a:gd name="T27" fmla="*/ 620 h 1740"/>
                <a:gd name="T28" fmla="*/ 1130 w 1205"/>
                <a:gd name="T29" fmla="*/ 735 h 1740"/>
                <a:gd name="T30" fmla="*/ 1175 w 1205"/>
                <a:gd name="T31" fmla="*/ 880 h 1740"/>
                <a:gd name="T32" fmla="*/ 1205 w 1205"/>
                <a:gd name="T33" fmla="*/ 1055 h 1740"/>
                <a:gd name="T34" fmla="*/ 1205 w 1205"/>
                <a:gd name="T35" fmla="*/ 1175 h 1740"/>
                <a:gd name="T36" fmla="*/ 1200 w 1205"/>
                <a:gd name="T37" fmla="*/ 1270 h 1740"/>
                <a:gd name="T38" fmla="*/ 1175 w 1205"/>
                <a:gd name="T39" fmla="*/ 1385 h 1740"/>
                <a:gd name="T40" fmla="*/ 1120 w 1205"/>
                <a:gd name="T41" fmla="*/ 1500 h 1740"/>
                <a:gd name="T42" fmla="*/ 1040 w 1205"/>
                <a:gd name="T43" fmla="*/ 1595 h 1740"/>
                <a:gd name="T44" fmla="*/ 780 w 1205"/>
                <a:gd name="T45" fmla="*/ 1740 h 1740"/>
                <a:gd name="T46" fmla="*/ 0 w 1205"/>
                <a:gd name="T47" fmla="*/ 135 h 17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05"/>
                <a:gd name="T73" fmla="*/ 0 h 1740"/>
                <a:gd name="T74" fmla="*/ 1205 w 1205"/>
                <a:gd name="T75" fmla="*/ 1740 h 17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05" h="1740">
                  <a:moveTo>
                    <a:pt x="0" y="135"/>
                  </a:moveTo>
                  <a:lnTo>
                    <a:pt x="240" y="15"/>
                  </a:lnTo>
                  <a:lnTo>
                    <a:pt x="330" y="0"/>
                  </a:lnTo>
                  <a:lnTo>
                    <a:pt x="415" y="5"/>
                  </a:lnTo>
                  <a:lnTo>
                    <a:pt x="485" y="25"/>
                  </a:lnTo>
                  <a:lnTo>
                    <a:pt x="550" y="50"/>
                  </a:lnTo>
                  <a:lnTo>
                    <a:pt x="620" y="90"/>
                  </a:lnTo>
                  <a:lnTo>
                    <a:pt x="715" y="145"/>
                  </a:lnTo>
                  <a:lnTo>
                    <a:pt x="785" y="205"/>
                  </a:lnTo>
                  <a:lnTo>
                    <a:pt x="835" y="255"/>
                  </a:lnTo>
                  <a:lnTo>
                    <a:pt x="885" y="310"/>
                  </a:lnTo>
                  <a:lnTo>
                    <a:pt x="945" y="390"/>
                  </a:lnTo>
                  <a:lnTo>
                    <a:pt x="1005" y="480"/>
                  </a:lnTo>
                  <a:lnTo>
                    <a:pt x="1085" y="620"/>
                  </a:lnTo>
                  <a:lnTo>
                    <a:pt x="1130" y="735"/>
                  </a:lnTo>
                  <a:lnTo>
                    <a:pt x="1175" y="880"/>
                  </a:lnTo>
                  <a:lnTo>
                    <a:pt x="1205" y="1055"/>
                  </a:lnTo>
                  <a:lnTo>
                    <a:pt x="1205" y="1175"/>
                  </a:lnTo>
                  <a:lnTo>
                    <a:pt x="1200" y="1270"/>
                  </a:lnTo>
                  <a:lnTo>
                    <a:pt x="1175" y="1385"/>
                  </a:lnTo>
                  <a:lnTo>
                    <a:pt x="1120" y="1500"/>
                  </a:lnTo>
                  <a:lnTo>
                    <a:pt x="1040" y="1595"/>
                  </a:lnTo>
                  <a:lnTo>
                    <a:pt x="780" y="1740"/>
                  </a:lnTo>
                  <a:lnTo>
                    <a:pt x="0" y="135"/>
                  </a:lnTo>
                  <a:close/>
                </a:path>
              </a:pathLst>
            </a:cu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27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26" name="Oval 50">
              <a:extLst>
                <a:ext uri="{FF2B5EF4-FFF2-40B4-BE49-F238E27FC236}">
                  <a16:creationId xmlns:a16="http://schemas.microsoft.com/office/drawing/2014/main" xmlns="" id="{F2E0DCD7-FADF-436E-8CA7-7B4AC04EFB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65425">
              <a:off x="4182" y="1858"/>
              <a:ext cx="1112" cy="1783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27" name="Oval 51">
              <a:extLst>
                <a:ext uri="{FF2B5EF4-FFF2-40B4-BE49-F238E27FC236}">
                  <a16:creationId xmlns:a16="http://schemas.microsoft.com/office/drawing/2014/main" xmlns="" id="{30CDC6D4-F694-44CE-9C38-90568DE736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86038">
              <a:off x="4415" y="2309"/>
              <a:ext cx="542" cy="937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27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28" name="Freeform 52">
              <a:extLst>
                <a:ext uri="{FF2B5EF4-FFF2-40B4-BE49-F238E27FC236}">
                  <a16:creationId xmlns:a16="http://schemas.microsoft.com/office/drawing/2014/main" xmlns="" id="{4EAA64D1-855B-45CB-BA84-B1B79DA72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2375"/>
              <a:ext cx="2090" cy="1430"/>
            </a:xfrm>
            <a:custGeom>
              <a:avLst/>
              <a:gdLst>
                <a:gd name="T0" fmla="*/ 0 w 2090"/>
                <a:gd name="T1" fmla="*/ 730 h 1430"/>
                <a:gd name="T2" fmla="*/ 1410 w 2090"/>
                <a:gd name="T3" fmla="*/ 15 h 1430"/>
                <a:gd name="T4" fmla="*/ 1510 w 2090"/>
                <a:gd name="T5" fmla="*/ 0 h 1430"/>
                <a:gd name="T6" fmla="*/ 1600 w 2090"/>
                <a:gd name="T7" fmla="*/ 0 h 1430"/>
                <a:gd name="T8" fmla="*/ 1655 w 2090"/>
                <a:gd name="T9" fmla="*/ 20 h 1430"/>
                <a:gd name="T10" fmla="*/ 1745 w 2090"/>
                <a:gd name="T11" fmla="*/ 60 h 1430"/>
                <a:gd name="T12" fmla="*/ 1810 w 2090"/>
                <a:gd name="T13" fmla="*/ 100 h 1430"/>
                <a:gd name="T14" fmla="*/ 1880 w 2090"/>
                <a:gd name="T15" fmla="*/ 165 h 1430"/>
                <a:gd name="T16" fmla="*/ 1935 w 2090"/>
                <a:gd name="T17" fmla="*/ 225 h 1430"/>
                <a:gd name="T18" fmla="*/ 1995 w 2090"/>
                <a:gd name="T19" fmla="*/ 320 h 1430"/>
                <a:gd name="T20" fmla="*/ 2050 w 2090"/>
                <a:gd name="T21" fmla="*/ 445 h 1430"/>
                <a:gd name="T22" fmla="*/ 2075 w 2090"/>
                <a:gd name="T23" fmla="*/ 545 h 1430"/>
                <a:gd name="T24" fmla="*/ 2090 w 2090"/>
                <a:gd name="T25" fmla="*/ 635 h 1430"/>
                <a:gd name="T26" fmla="*/ 2085 w 2090"/>
                <a:gd name="T27" fmla="*/ 730 h 1430"/>
                <a:gd name="T28" fmla="*/ 2065 w 2090"/>
                <a:gd name="T29" fmla="*/ 815 h 1430"/>
                <a:gd name="T30" fmla="*/ 2040 w 2090"/>
                <a:gd name="T31" fmla="*/ 890 h 1430"/>
                <a:gd name="T32" fmla="*/ 1985 w 2090"/>
                <a:gd name="T33" fmla="*/ 970 h 1430"/>
                <a:gd name="T34" fmla="*/ 1905 w 2090"/>
                <a:gd name="T35" fmla="*/ 1040 h 1430"/>
                <a:gd name="T36" fmla="*/ 1145 w 2090"/>
                <a:gd name="T37" fmla="*/ 1430 h 1430"/>
                <a:gd name="T38" fmla="*/ 1285 w 2090"/>
                <a:gd name="T39" fmla="*/ 1325 h 1430"/>
                <a:gd name="T40" fmla="*/ 1335 w 2090"/>
                <a:gd name="T41" fmla="*/ 1250 h 1430"/>
                <a:gd name="T42" fmla="*/ 1360 w 2090"/>
                <a:gd name="T43" fmla="*/ 1170 h 1430"/>
                <a:gd name="T44" fmla="*/ 1375 w 2090"/>
                <a:gd name="T45" fmla="*/ 1085 h 1430"/>
                <a:gd name="T46" fmla="*/ 1375 w 2090"/>
                <a:gd name="T47" fmla="*/ 985 h 1430"/>
                <a:gd name="T48" fmla="*/ 1365 w 2090"/>
                <a:gd name="T49" fmla="*/ 890 h 1430"/>
                <a:gd name="T50" fmla="*/ 1340 w 2090"/>
                <a:gd name="T51" fmla="*/ 795 h 1430"/>
                <a:gd name="T52" fmla="*/ 1300 w 2090"/>
                <a:gd name="T53" fmla="*/ 695 h 1430"/>
                <a:gd name="T54" fmla="*/ 1255 w 2090"/>
                <a:gd name="T55" fmla="*/ 615 h 1430"/>
                <a:gd name="T56" fmla="*/ 1185 w 2090"/>
                <a:gd name="T57" fmla="*/ 525 h 1430"/>
                <a:gd name="T58" fmla="*/ 1110 w 2090"/>
                <a:gd name="T59" fmla="*/ 465 h 1430"/>
                <a:gd name="T60" fmla="*/ 1030 w 2090"/>
                <a:gd name="T61" fmla="*/ 410 h 1430"/>
                <a:gd name="T62" fmla="*/ 935 w 2090"/>
                <a:gd name="T63" fmla="*/ 370 h 1430"/>
                <a:gd name="T64" fmla="*/ 185 w 2090"/>
                <a:gd name="T65" fmla="*/ 750 h 1430"/>
                <a:gd name="T66" fmla="*/ 90 w 2090"/>
                <a:gd name="T67" fmla="*/ 725 h 1430"/>
                <a:gd name="T68" fmla="*/ 0 w 2090"/>
                <a:gd name="T69" fmla="*/ 730 h 14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90"/>
                <a:gd name="T106" fmla="*/ 0 h 1430"/>
                <a:gd name="T107" fmla="*/ 2090 w 2090"/>
                <a:gd name="T108" fmla="*/ 1430 h 14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90" h="1430">
                  <a:moveTo>
                    <a:pt x="0" y="730"/>
                  </a:moveTo>
                  <a:lnTo>
                    <a:pt x="1410" y="15"/>
                  </a:lnTo>
                  <a:lnTo>
                    <a:pt x="1510" y="0"/>
                  </a:lnTo>
                  <a:lnTo>
                    <a:pt x="1600" y="0"/>
                  </a:lnTo>
                  <a:lnTo>
                    <a:pt x="1655" y="20"/>
                  </a:lnTo>
                  <a:lnTo>
                    <a:pt x="1745" y="60"/>
                  </a:lnTo>
                  <a:lnTo>
                    <a:pt x="1810" y="100"/>
                  </a:lnTo>
                  <a:lnTo>
                    <a:pt x="1880" y="165"/>
                  </a:lnTo>
                  <a:lnTo>
                    <a:pt x="1935" y="225"/>
                  </a:lnTo>
                  <a:lnTo>
                    <a:pt x="1995" y="320"/>
                  </a:lnTo>
                  <a:lnTo>
                    <a:pt x="2050" y="445"/>
                  </a:lnTo>
                  <a:lnTo>
                    <a:pt x="2075" y="545"/>
                  </a:lnTo>
                  <a:lnTo>
                    <a:pt x="2090" y="635"/>
                  </a:lnTo>
                  <a:lnTo>
                    <a:pt x="2085" y="730"/>
                  </a:lnTo>
                  <a:lnTo>
                    <a:pt x="2065" y="815"/>
                  </a:lnTo>
                  <a:lnTo>
                    <a:pt x="2040" y="890"/>
                  </a:lnTo>
                  <a:lnTo>
                    <a:pt x="1985" y="970"/>
                  </a:lnTo>
                  <a:lnTo>
                    <a:pt x="1905" y="1040"/>
                  </a:lnTo>
                  <a:lnTo>
                    <a:pt x="1145" y="1430"/>
                  </a:lnTo>
                  <a:lnTo>
                    <a:pt x="1285" y="1325"/>
                  </a:lnTo>
                  <a:lnTo>
                    <a:pt x="1335" y="1250"/>
                  </a:lnTo>
                  <a:lnTo>
                    <a:pt x="1360" y="1170"/>
                  </a:lnTo>
                  <a:lnTo>
                    <a:pt x="1375" y="1085"/>
                  </a:lnTo>
                  <a:lnTo>
                    <a:pt x="1375" y="985"/>
                  </a:lnTo>
                  <a:lnTo>
                    <a:pt x="1365" y="890"/>
                  </a:lnTo>
                  <a:lnTo>
                    <a:pt x="1340" y="795"/>
                  </a:lnTo>
                  <a:lnTo>
                    <a:pt x="1300" y="695"/>
                  </a:lnTo>
                  <a:lnTo>
                    <a:pt x="1255" y="615"/>
                  </a:lnTo>
                  <a:lnTo>
                    <a:pt x="1185" y="525"/>
                  </a:lnTo>
                  <a:lnTo>
                    <a:pt x="1110" y="465"/>
                  </a:lnTo>
                  <a:lnTo>
                    <a:pt x="1030" y="410"/>
                  </a:lnTo>
                  <a:lnTo>
                    <a:pt x="935" y="370"/>
                  </a:lnTo>
                  <a:lnTo>
                    <a:pt x="185" y="750"/>
                  </a:lnTo>
                  <a:lnTo>
                    <a:pt x="90" y="725"/>
                  </a:lnTo>
                  <a:lnTo>
                    <a:pt x="0" y="730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50000">
                  <a:srgbClr val="EAEAEA"/>
                </a:gs>
                <a:gs pos="100000">
                  <a:srgbClr val="000000"/>
                </a:gs>
              </a:gsLst>
              <a:lin ang="27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29" name="Freeform 53">
              <a:extLst>
                <a:ext uri="{FF2B5EF4-FFF2-40B4-BE49-F238E27FC236}">
                  <a16:creationId xmlns:a16="http://schemas.microsoft.com/office/drawing/2014/main" xmlns="" id="{F4741FD1-63EA-43F0-8A0D-4C1B53040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" y="3105"/>
              <a:ext cx="470" cy="470"/>
            </a:xfrm>
            <a:custGeom>
              <a:avLst/>
              <a:gdLst>
                <a:gd name="T0" fmla="*/ 310 w 470"/>
                <a:gd name="T1" fmla="*/ 195 h 470"/>
                <a:gd name="T2" fmla="*/ 245 w 470"/>
                <a:gd name="T3" fmla="*/ 205 h 470"/>
                <a:gd name="T4" fmla="*/ 180 w 470"/>
                <a:gd name="T5" fmla="*/ 230 h 470"/>
                <a:gd name="T6" fmla="*/ 125 w 470"/>
                <a:gd name="T7" fmla="*/ 260 h 470"/>
                <a:gd name="T8" fmla="*/ 85 w 470"/>
                <a:gd name="T9" fmla="*/ 300 h 470"/>
                <a:gd name="T10" fmla="*/ 40 w 470"/>
                <a:gd name="T11" fmla="*/ 365 h 470"/>
                <a:gd name="T12" fmla="*/ 20 w 470"/>
                <a:gd name="T13" fmla="*/ 420 h 470"/>
                <a:gd name="T14" fmla="*/ 0 w 470"/>
                <a:gd name="T15" fmla="*/ 470 h 470"/>
                <a:gd name="T16" fmla="*/ 40 w 470"/>
                <a:gd name="T17" fmla="*/ 245 h 470"/>
                <a:gd name="T18" fmla="*/ 75 w 470"/>
                <a:gd name="T19" fmla="*/ 145 h 470"/>
                <a:gd name="T20" fmla="*/ 145 w 470"/>
                <a:gd name="T21" fmla="*/ 65 h 470"/>
                <a:gd name="T22" fmla="*/ 220 w 470"/>
                <a:gd name="T23" fmla="*/ 20 h 470"/>
                <a:gd name="T24" fmla="*/ 300 w 470"/>
                <a:gd name="T25" fmla="*/ 0 h 470"/>
                <a:gd name="T26" fmla="*/ 385 w 470"/>
                <a:gd name="T27" fmla="*/ 0 h 470"/>
                <a:gd name="T28" fmla="*/ 470 w 470"/>
                <a:gd name="T29" fmla="*/ 15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0"/>
                <a:gd name="T46" fmla="*/ 0 h 470"/>
                <a:gd name="T47" fmla="*/ 470 w 470"/>
                <a:gd name="T48" fmla="*/ 470 h 4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0" h="470">
                  <a:moveTo>
                    <a:pt x="310" y="195"/>
                  </a:moveTo>
                  <a:lnTo>
                    <a:pt x="245" y="205"/>
                  </a:lnTo>
                  <a:lnTo>
                    <a:pt x="180" y="230"/>
                  </a:lnTo>
                  <a:lnTo>
                    <a:pt x="125" y="260"/>
                  </a:lnTo>
                  <a:lnTo>
                    <a:pt x="85" y="300"/>
                  </a:lnTo>
                  <a:lnTo>
                    <a:pt x="40" y="365"/>
                  </a:lnTo>
                  <a:lnTo>
                    <a:pt x="20" y="420"/>
                  </a:lnTo>
                  <a:lnTo>
                    <a:pt x="0" y="470"/>
                  </a:lnTo>
                  <a:lnTo>
                    <a:pt x="40" y="245"/>
                  </a:lnTo>
                  <a:lnTo>
                    <a:pt x="75" y="145"/>
                  </a:lnTo>
                  <a:lnTo>
                    <a:pt x="145" y="65"/>
                  </a:lnTo>
                  <a:lnTo>
                    <a:pt x="220" y="20"/>
                  </a:lnTo>
                  <a:lnTo>
                    <a:pt x="300" y="0"/>
                  </a:lnTo>
                  <a:lnTo>
                    <a:pt x="385" y="0"/>
                  </a:lnTo>
                  <a:lnTo>
                    <a:pt x="470" y="15"/>
                  </a:lnTo>
                </a:path>
              </a:pathLst>
            </a:custGeom>
            <a:gradFill rotWithShape="1">
              <a:gsLst>
                <a:gs pos="0">
                  <a:srgbClr val="000000"/>
                </a:gs>
                <a:gs pos="50000">
                  <a:srgbClr val="FFFFFF"/>
                </a:gs>
                <a:gs pos="100000">
                  <a:srgbClr val="000000"/>
                </a:gs>
              </a:gsLst>
              <a:lin ang="27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30" name="Freeform 54">
              <a:extLst>
                <a:ext uri="{FF2B5EF4-FFF2-40B4-BE49-F238E27FC236}">
                  <a16:creationId xmlns:a16="http://schemas.microsoft.com/office/drawing/2014/main" xmlns="" id="{9336B366-2B34-4FFB-BFBE-F0DD178D4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" y="3293"/>
              <a:ext cx="308" cy="825"/>
            </a:xfrm>
            <a:custGeom>
              <a:avLst/>
              <a:gdLst>
                <a:gd name="T0" fmla="*/ 308 w 308"/>
                <a:gd name="T1" fmla="*/ 0 h 825"/>
                <a:gd name="T2" fmla="*/ 308 w 308"/>
                <a:gd name="T3" fmla="*/ 183 h 825"/>
                <a:gd name="T4" fmla="*/ 285 w 308"/>
                <a:gd name="T5" fmla="*/ 180 h 825"/>
                <a:gd name="T6" fmla="*/ 259 w 308"/>
                <a:gd name="T7" fmla="*/ 180 h 825"/>
                <a:gd name="T8" fmla="*/ 236 w 308"/>
                <a:gd name="T9" fmla="*/ 187 h 825"/>
                <a:gd name="T10" fmla="*/ 210 w 308"/>
                <a:gd name="T11" fmla="*/ 198 h 825"/>
                <a:gd name="T12" fmla="*/ 176 w 308"/>
                <a:gd name="T13" fmla="*/ 221 h 825"/>
                <a:gd name="T14" fmla="*/ 146 w 308"/>
                <a:gd name="T15" fmla="*/ 247 h 825"/>
                <a:gd name="T16" fmla="*/ 128 w 308"/>
                <a:gd name="T17" fmla="*/ 273 h 825"/>
                <a:gd name="T18" fmla="*/ 109 w 308"/>
                <a:gd name="T19" fmla="*/ 322 h 825"/>
                <a:gd name="T20" fmla="*/ 101 w 308"/>
                <a:gd name="T21" fmla="*/ 371 h 825"/>
                <a:gd name="T22" fmla="*/ 105 w 308"/>
                <a:gd name="T23" fmla="*/ 431 h 825"/>
                <a:gd name="T24" fmla="*/ 116 w 308"/>
                <a:gd name="T25" fmla="*/ 480 h 825"/>
                <a:gd name="T26" fmla="*/ 135 w 308"/>
                <a:gd name="T27" fmla="*/ 528 h 825"/>
                <a:gd name="T28" fmla="*/ 161 w 308"/>
                <a:gd name="T29" fmla="*/ 577 h 825"/>
                <a:gd name="T30" fmla="*/ 195 w 308"/>
                <a:gd name="T31" fmla="*/ 618 h 825"/>
                <a:gd name="T32" fmla="*/ 221 w 308"/>
                <a:gd name="T33" fmla="*/ 645 h 825"/>
                <a:gd name="T34" fmla="*/ 263 w 308"/>
                <a:gd name="T35" fmla="*/ 675 h 825"/>
                <a:gd name="T36" fmla="*/ 308 w 308"/>
                <a:gd name="T37" fmla="*/ 693 h 825"/>
                <a:gd name="T38" fmla="*/ 308 w 308"/>
                <a:gd name="T39" fmla="*/ 825 h 825"/>
                <a:gd name="T40" fmla="*/ 255 w 308"/>
                <a:gd name="T41" fmla="*/ 798 h 825"/>
                <a:gd name="T42" fmla="*/ 210 w 308"/>
                <a:gd name="T43" fmla="*/ 772 h 825"/>
                <a:gd name="T44" fmla="*/ 158 w 308"/>
                <a:gd name="T45" fmla="*/ 731 h 825"/>
                <a:gd name="T46" fmla="*/ 116 w 308"/>
                <a:gd name="T47" fmla="*/ 686 h 825"/>
                <a:gd name="T48" fmla="*/ 83 w 308"/>
                <a:gd name="T49" fmla="*/ 637 h 825"/>
                <a:gd name="T50" fmla="*/ 45 w 308"/>
                <a:gd name="T51" fmla="*/ 570 h 825"/>
                <a:gd name="T52" fmla="*/ 23 w 308"/>
                <a:gd name="T53" fmla="*/ 502 h 825"/>
                <a:gd name="T54" fmla="*/ 8 w 308"/>
                <a:gd name="T55" fmla="*/ 435 h 825"/>
                <a:gd name="T56" fmla="*/ 0 w 308"/>
                <a:gd name="T57" fmla="*/ 352 h 825"/>
                <a:gd name="T58" fmla="*/ 8 w 308"/>
                <a:gd name="T59" fmla="*/ 285 h 825"/>
                <a:gd name="T60" fmla="*/ 26 w 308"/>
                <a:gd name="T61" fmla="*/ 213 h 825"/>
                <a:gd name="T62" fmla="*/ 56 w 308"/>
                <a:gd name="T63" fmla="*/ 142 h 825"/>
                <a:gd name="T64" fmla="*/ 101 w 308"/>
                <a:gd name="T65" fmla="*/ 90 h 825"/>
                <a:gd name="T66" fmla="*/ 158 w 308"/>
                <a:gd name="T67" fmla="*/ 41 h 825"/>
                <a:gd name="T68" fmla="*/ 214 w 308"/>
                <a:gd name="T69" fmla="*/ 18 h 825"/>
                <a:gd name="T70" fmla="*/ 263 w 308"/>
                <a:gd name="T71" fmla="*/ 7 h 825"/>
                <a:gd name="T72" fmla="*/ 308 w 308"/>
                <a:gd name="T73" fmla="*/ 0 h 8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8"/>
                <a:gd name="T112" fmla="*/ 0 h 825"/>
                <a:gd name="T113" fmla="*/ 308 w 308"/>
                <a:gd name="T114" fmla="*/ 825 h 82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8" h="825">
                  <a:moveTo>
                    <a:pt x="308" y="0"/>
                  </a:moveTo>
                  <a:lnTo>
                    <a:pt x="308" y="183"/>
                  </a:lnTo>
                  <a:lnTo>
                    <a:pt x="285" y="180"/>
                  </a:lnTo>
                  <a:lnTo>
                    <a:pt x="259" y="180"/>
                  </a:lnTo>
                  <a:lnTo>
                    <a:pt x="236" y="187"/>
                  </a:lnTo>
                  <a:lnTo>
                    <a:pt x="210" y="198"/>
                  </a:lnTo>
                  <a:lnTo>
                    <a:pt x="176" y="221"/>
                  </a:lnTo>
                  <a:lnTo>
                    <a:pt x="146" y="247"/>
                  </a:lnTo>
                  <a:lnTo>
                    <a:pt x="128" y="273"/>
                  </a:lnTo>
                  <a:lnTo>
                    <a:pt x="109" y="322"/>
                  </a:lnTo>
                  <a:lnTo>
                    <a:pt x="101" y="371"/>
                  </a:lnTo>
                  <a:lnTo>
                    <a:pt x="105" y="431"/>
                  </a:lnTo>
                  <a:lnTo>
                    <a:pt x="116" y="480"/>
                  </a:lnTo>
                  <a:lnTo>
                    <a:pt x="135" y="528"/>
                  </a:lnTo>
                  <a:lnTo>
                    <a:pt x="161" y="577"/>
                  </a:lnTo>
                  <a:lnTo>
                    <a:pt x="195" y="618"/>
                  </a:lnTo>
                  <a:lnTo>
                    <a:pt x="221" y="645"/>
                  </a:lnTo>
                  <a:lnTo>
                    <a:pt x="263" y="675"/>
                  </a:lnTo>
                  <a:lnTo>
                    <a:pt x="308" y="693"/>
                  </a:lnTo>
                  <a:lnTo>
                    <a:pt x="308" y="825"/>
                  </a:lnTo>
                  <a:lnTo>
                    <a:pt x="255" y="798"/>
                  </a:lnTo>
                  <a:lnTo>
                    <a:pt x="210" y="772"/>
                  </a:lnTo>
                  <a:lnTo>
                    <a:pt x="158" y="731"/>
                  </a:lnTo>
                  <a:lnTo>
                    <a:pt x="116" y="686"/>
                  </a:lnTo>
                  <a:lnTo>
                    <a:pt x="83" y="637"/>
                  </a:lnTo>
                  <a:lnTo>
                    <a:pt x="45" y="570"/>
                  </a:lnTo>
                  <a:lnTo>
                    <a:pt x="23" y="502"/>
                  </a:lnTo>
                  <a:lnTo>
                    <a:pt x="8" y="435"/>
                  </a:lnTo>
                  <a:lnTo>
                    <a:pt x="0" y="352"/>
                  </a:lnTo>
                  <a:lnTo>
                    <a:pt x="8" y="285"/>
                  </a:lnTo>
                  <a:lnTo>
                    <a:pt x="26" y="213"/>
                  </a:lnTo>
                  <a:lnTo>
                    <a:pt x="56" y="142"/>
                  </a:lnTo>
                  <a:lnTo>
                    <a:pt x="101" y="90"/>
                  </a:lnTo>
                  <a:lnTo>
                    <a:pt x="158" y="41"/>
                  </a:lnTo>
                  <a:lnTo>
                    <a:pt x="214" y="18"/>
                  </a:lnTo>
                  <a:lnTo>
                    <a:pt x="263" y="7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31" name="Freeform 55">
              <a:extLst>
                <a:ext uri="{FF2B5EF4-FFF2-40B4-BE49-F238E27FC236}">
                  <a16:creationId xmlns:a16="http://schemas.microsoft.com/office/drawing/2014/main" xmlns="" id="{BCD8B65B-7F77-4381-BAC8-3566F2A90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098"/>
              <a:ext cx="1095" cy="888"/>
            </a:xfrm>
            <a:custGeom>
              <a:avLst/>
              <a:gdLst>
                <a:gd name="T0" fmla="*/ 207 w 1095"/>
                <a:gd name="T1" fmla="*/ 888 h 888"/>
                <a:gd name="T2" fmla="*/ 994 w 1095"/>
                <a:gd name="T3" fmla="*/ 483 h 888"/>
                <a:gd name="T4" fmla="*/ 1095 w 1095"/>
                <a:gd name="T5" fmla="*/ 195 h 888"/>
                <a:gd name="T6" fmla="*/ 938 w 1095"/>
                <a:gd name="T7" fmla="*/ 0 h 888"/>
                <a:gd name="T8" fmla="*/ 199 w 1095"/>
                <a:gd name="T9" fmla="*/ 378 h 888"/>
                <a:gd name="T10" fmla="*/ 169 w 1095"/>
                <a:gd name="T11" fmla="*/ 375 h 888"/>
                <a:gd name="T12" fmla="*/ 135 w 1095"/>
                <a:gd name="T13" fmla="*/ 378 h 888"/>
                <a:gd name="T14" fmla="*/ 94 w 1095"/>
                <a:gd name="T15" fmla="*/ 401 h 888"/>
                <a:gd name="T16" fmla="*/ 60 w 1095"/>
                <a:gd name="T17" fmla="*/ 423 h 888"/>
                <a:gd name="T18" fmla="*/ 30 w 1095"/>
                <a:gd name="T19" fmla="*/ 457 h 888"/>
                <a:gd name="T20" fmla="*/ 8 w 1095"/>
                <a:gd name="T21" fmla="*/ 506 h 888"/>
                <a:gd name="T22" fmla="*/ 0 w 1095"/>
                <a:gd name="T23" fmla="*/ 555 h 888"/>
                <a:gd name="T24" fmla="*/ 0 w 1095"/>
                <a:gd name="T25" fmla="*/ 611 h 888"/>
                <a:gd name="T26" fmla="*/ 12 w 1095"/>
                <a:gd name="T27" fmla="*/ 660 h 888"/>
                <a:gd name="T28" fmla="*/ 30 w 1095"/>
                <a:gd name="T29" fmla="*/ 716 h 888"/>
                <a:gd name="T30" fmla="*/ 57 w 1095"/>
                <a:gd name="T31" fmla="*/ 765 h 888"/>
                <a:gd name="T32" fmla="*/ 90 w 1095"/>
                <a:gd name="T33" fmla="*/ 810 h 888"/>
                <a:gd name="T34" fmla="*/ 124 w 1095"/>
                <a:gd name="T35" fmla="*/ 847 h 888"/>
                <a:gd name="T36" fmla="*/ 165 w 1095"/>
                <a:gd name="T37" fmla="*/ 873 h 888"/>
                <a:gd name="T38" fmla="*/ 207 w 1095"/>
                <a:gd name="T39" fmla="*/ 888 h 8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95"/>
                <a:gd name="T61" fmla="*/ 0 h 888"/>
                <a:gd name="T62" fmla="*/ 1095 w 1095"/>
                <a:gd name="T63" fmla="*/ 888 h 88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95" h="888">
                  <a:moveTo>
                    <a:pt x="207" y="888"/>
                  </a:moveTo>
                  <a:lnTo>
                    <a:pt x="994" y="483"/>
                  </a:lnTo>
                  <a:lnTo>
                    <a:pt x="1095" y="195"/>
                  </a:lnTo>
                  <a:lnTo>
                    <a:pt x="938" y="0"/>
                  </a:lnTo>
                  <a:lnTo>
                    <a:pt x="199" y="378"/>
                  </a:lnTo>
                  <a:lnTo>
                    <a:pt x="169" y="375"/>
                  </a:lnTo>
                  <a:lnTo>
                    <a:pt x="135" y="378"/>
                  </a:lnTo>
                  <a:lnTo>
                    <a:pt x="94" y="401"/>
                  </a:lnTo>
                  <a:lnTo>
                    <a:pt x="60" y="423"/>
                  </a:lnTo>
                  <a:lnTo>
                    <a:pt x="30" y="457"/>
                  </a:lnTo>
                  <a:lnTo>
                    <a:pt x="8" y="506"/>
                  </a:lnTo>
                  <a:lnTo>
                    <a:pt x="0" y="555"/>
                  </a:lnTo>
                  <a:lnTo>
                    <a:pt x="0" y="611"/>
                  </a:lnTo>
                  <a:lnTo>
                    <a:pt x="12" y="660"/>
                  </a:lnTo>
                  <a:lnTo>
                    <a:pt x="30" y="716"/>
                  </a:lnTo>
                  <a:lnTo>
                    <a:pt x="57" y="765"/>
                  </a:lnTo>
                  <a:lnTo>
                    <a:pt x="90" y="810"/>
                  </a:lnTo>
                  <a:lnTo>
                    <a:pt x="124" y="847"/>
                  </a:lnTo>
                  <a:lnTo>
                    <a:pt x="165" y="873"/>
                  </a:lnTo>
                  <a:lnTo>
                    <a:pt x="207" y="888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32" name="Freeform 56" descr="Dark upward diagonal">
              <a:extLst>
                <a:ext uri="{FF2B5EF4-FFF2-40B4-BE49-F238E27FC236}">
                  <a16:creationId xmlns:a16="http://schemas.microsoft.com/office/drawing/2014/main" xmlns="" id="{2D06F3C1-445F-49D4-A33B-C7CBE0953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" y="2745"/>
              <a:ext cx="1040" cy="1444"/>
            </a:xfrm>
            <a:custGeom>
              <a:avLst/>
              <a:gdLst>
                <a:gd name="T0" fmla="*/ 8 w 1040"/>
                <a:gd name="T1" fmla="*/ 1239 h 1444"/>
                <a:gd name="T2" fmla="*/ 795 w 1040"/>
                <a:gd name="T3" fmla="*/ 834 h 1444"/>
                <a:gd name="T4" fmla="*/ 896 w 1040"/>
                <a:gd name="T5" fmla="*/ 546 h 1444"/>
                <a:gd name="T6" fmla="*/ 739 w 1040"/>
                <a:gd name="T7" fmla="*/ 351 h 1444"/>
                <a:gd name="T8" fmla="*/ 0 w 1040"/>
                <a:gd name="T9" fmla="*/ 729 h 1444"/>
                <a:gd name="T10" fmla="*/ 1 w 1040"/>
                <a:gd name="T11" fmla="*/ 555 h 1444"/>
                <a:gd name="T12" fmla="*/ 166 w 1040"/>
                <a:gd name="T13" fmla="*/ 379 h 1444"/>
                <a:gd name="T14" fmla="*/ 920 w 1040"/>
                <a:gd name="T15" fmla="*/ 0 h 1444"/>
                <a:gd name="T16" fmla="*/ 942 w 1040"/>
                <a:gd name="T17" fmla="*/ 101 h 1444"/>
                <a:gd name="T18" fmla="*/ 961 w 1040"/>
                <a:gd name="T19" fmla="*/ 244 h 1444"/>
                <a:gd name="T20" fmla="*/ 987 w 1040"/>
                <a:gd name="T21" fmla="*/ 401 h 1444"/>
                <a:gd name="T22" fmla="*/ 1010 w 1040"/>
                <a:gd name="T23" fmla="*/ 578 h 1444"/>
                <a:gd name="T24" fmla="*/ 1025 w 1040"/>
                <a:gd name="T25" fmla="*/ 735 h 1444"/>
                <a:gd name="T26" fmla="*/ 1040 w 1040"/>
                <a:gd name="T27" fmla="*/ 911 h 1444"/>
                <a:gd name="T28" fmla="*/ 1032 w 1040"/>
                <a:gd name="T29" fmla="*/ 1028 h 1444"/>
                <a:gd name="T30" fmla="*/ 215 w 1040"/>
                <a:gd name="T31" fmla="*/ 1444 h 1444"/>
                <a:gd name="T32" fmla="*/ 5 w 1040"/>
                <a:gd name="T33" fmla="*/ 1376 h 1444"/>
                <a:gd name="T34" fmla="*/ 8 w 1040"/>
                <a:gd name="T35" fmla="*/ 1239 h 14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40"/>
                <a:gd name="T55" fmla="*/ 0 h 1444"/>
                <a:gd name="T56" fmla="*/ 1040 w 1040"/>
                <a:gd name="T57" fmla="*/ 1444 h 14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40" h="1444">
                  <a:moveTo>
                    <a:pt x="8" y="1239"/>
                  </a:moveTo>
                  <a:lnTo>
                    <a:pt x="795" y="834"/>
                  </a:lnTo>
                  <a:lnTo>
                    <a:pt x="896" y="546"/>
                  </a:lnTo>
                  <a:lnTo>
                    <a:pt x="739" y="351"/>
                  </a:lnTo>
                  <a:lnTo>
                    <a:pt x="0" y="729"/>
                  </a:lnTo>
                  <a:lnTo>
                    <a:pt x="1" y="555"/>
                  </a:lnTo>
                  <a:lnTo>
                    <a:pt x="166" y="379"/>
                  </a:lnTo>
                  <a:lnTo>
                    <a:pt x="920" y="0"/>
                  </a:lnTo>
                  <a:lnTo>
                    <a:pt x="942" y="101"/>
                  </a:lnTo>
                  <a:lnTo>
                    <a:pt x="961" y="244"/>
                  </a:lnTo>
                  <a:lnTo>
                    <a:pt x="987" y="401"/>
                  </a:lnTo>
                  <a:lnTo>
                    <a:pt x="1010" y="578"/>
                  </a:lnTo>
                  <a:lnTo>
                    <a:pt x="1025" y="735"/>
                  </a:lnTo>
                  <a:lnTo>
                    <a:pt x="1040" y="911"/>
                  </a:lnTo>
                  <a:lnTo>
                    <a:pt x="1032" y="1028"/>
                  </a:lnTo>
                  <a:lnTo>
                    <a:pt x="215" y="1444"/>
                  </a:lnTo>
                  <a:lnTo>
                    <a:pt x="5" y="1376"/>
                  </a:lnTo>
                  <a:lnTo>
                    <a:pt x="8" y="1239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33" name="Freeform 57" descr="Large confetti">
              <a:extLst>
                <a:ext uri="{FF2B5EF4-FFF2-40B4-BE49-F238E27FC236}">
                  <a16:creationId xmlns:a16="http://schemas.microsoft.com/office/drawing/2014/main" xmlns="" id="{606FE86D-DDD5-4566-A845-01B4F8C46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" y="2745"/>
              <a:ext cx="439" cy="1061"/>
            </a:xfrm>
            <a:custGeom>
              <a:avLst/>
              <a:gdLst>
                <a:gd name="T0" fmla="*/ 0 w 439"/>
                <a:gd name="T1" fmla="*/ 0 h 1061"/>
                <a:gd name="T2" fmla="*/ 23 w 439"/>
                <a:gd name="T3" fmla="*/ 105 h 1061"/>
                <a:gd name="T4" fmla="*/ 27 w 439"/>
                <a:gd name="T5" fmla="*/ 173 h 1061"/>
                <a:gd name="T6" fmla="*/ 45 w 439"/>
                <a:gd name="T7" fmla="*/ 244 h 1061"/>
                <a:gd name="T8" fmla="*/ 38 w 439"/>
                <a:gd name="T9" fmla="*/ 323 h 1061"/>
                <a:gd name="T10" fmla="*/ 68 w 439"/>
                <a:gd name="T11" fmla="*/ 409 h 1061"/>
                <a:gd name="T12" fmla="*/ 60 w 439"/>
                <a:gd name="T13" fmla="*/ 488 h 1061"/>
                <a:gd name="T14" fmla="*/ 83 w 439"/>
                <a:gd name="T15" fmla="*/ 574 h 1061"/>
                <a:gd name="T16" fmla="*/ 75 w 439"/>
                <a:gd name="T17" fmla="*/ 664 h 1061"/>
                <a:gd name="T18" fmla="*/ 102 w 439"/>
                <a:gd name="T19" fmla="*/ 739 h 1061"/>
                <a:gd name="T20" fmla="*/ 90 w 439"/>
                <a:gd name="T21" fmla="*/ 825 h 1061"/>
                <a:gd name="T22" fmla="*/ 117 w 439"/>
                <a:gd name="T23" fmla="*/ 915 h 1061"/>
                <a:gd name="T24" fmla="*/ 102 w 439"/>
                <a:gd name="T25" fmla="*/ 968 h 1061"/>
                <a:gd name="T26" fmla="*/ 113 w 439"/>
                <a:gd name="T27" fmla="*/ 1028 h 1061"/>
                <a:gd name="T28" fmla="*/ 150 w 439"/>
                <a:gd name="T29" fmla="*/ 1054 h 1061"/>
                <a:gd name="T30" fmla="*/ 199 w 439"/>
                <a:gd name="T31" fmla="*/ 1061 h 1061"/>
                <a:gd name="T32" fmla="*/ 244 w 439"/>
                <a:gd name="T33" fmla="*/ 1046 h 1061"/>
                <a:gd name="T34" fmla="*/ 293 w 439"/>
                <a:gd name="T35" fmla="*/ 1009 h 1061"/>
                <a:gd name="T36" fmla="*/ 349 w 439"/>
                <a:gd name="T37" fmla="*/ 953 h 1061"/>
                <a:gd name="T38" fmla="*/ 390 w 439"/>
                <a:gd name="T39" fmla="*/ 896 h 1061"/>
                <a:gd name="T40" fmla="*/ 417 w 439"/>
                <a:gd name="T41" fmla="*/ 825 h 1061"/>
                <a:gd name="T42" fmla="*/ 428 w 439"/>
                <a:gd name="T43" fmla="*/ 761 h 1061"/>
                <a:gd name="T44" fmla="*/ 439 w 439"/>
                <a:gd name="T45" fmla="*/ 668 h 1061"/>
                <a:gd name="T46" fmla="*/ 439 w 439"/>
                <a:gd name="T47" fmla="*/ 570 h 1061"/>
                <a:gd name="T48" fmla="*/ 420 w 439"/>
                <a:gd name="T49" fmla="*/ 473 h 1061"/>
                <a:gd name="T50" fmla="*/ 394 w 439"/>
                <a:gd name="T51" fmla="*/ 379 h 1061"/>
                <a:gd name="T52" fmla="*/ 357 w 439"/>
                <a:gd name="T53" fmla="*/ 300 h 1061"/>
                <a:gd name="T54" fmla="*/ 315 w 439"/>
                <a:gd name="T55" fmla="*/ 236 h 1061"/>
                <a:gd name="T56" fmla="*/ 274 w 439"/>
                <a:gd name="T57" fmla="*/ 184 h 1061"/>
                <a:gd name="T58" fmla="*/ 222 w 439"/>
                <a:gd name="T59" fmla="*/ 135 h 1061"/>
                <a:gd name="T60" fmla="*/ 154 w 439"/>
                <a:gd name="T61" fmla="*/ 79 h 1061"/>
                <a:gd name="T62" fmla="*/ 94 w 439"/>
                <a:gd name="T63" fmla="*/ 38 h 1061"/>
                <a:gd name="T64" fmla="*/ 49 w 439"/>
                <a:gd name="T65" fmla="*/ 15 h 1061"/>
                <a:gd name="T66" fmla="*/ 0 w 439"/>
                <a:gd name="T67" fmla="*/ 0 h 10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39"/>
                <a:gd name="T103" fmla="*/ 0 h 1061"/>
                <a:gd name="T104" fmla="*/ 439 w 439"/>
                <a:gd name="T105" fmla="*/ 1061 h 106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39" h="1061">
                  <a:moveTo>
                    <a:pt x="0" y="0"/>
                  </a:moveTo>
                  <a:lnTo>
                    <a:pt x="23" y="105"/>
                  </a:lnTo>
                  <a:lnTo>
                    <a:pt x="27" y="173"/>
                  </a:lnTo>
                  <a:lnTo>
                    <a:pt x="45" y="244"/>
                  </a:lnTo>
                  <a:lnTo>
                    <a:pt x="38" y="323"/>
                  </a:lnTo>
                  <a:lnTo>
                    <a:pt x="68" y="409"/>
                  </a:lnTo>
                  <a:lnTo>
                    <a:pt x="60" y="488"/>
                  </a:lnTo>
                  <a:lnTo>
                    <a:pt x="83" y="574"/>
                  </a:lnTo>
                  <a:lnTo>
                    <a:pt x="75" y="664"/>
                  </a:lnTo>
                  <a:lnTo>
                    <a:pt x="102" y="739"/>
                  </a:lnTo>
                  <a:lnTo>
                    <a:pt x="90" y="825"/>
                  </a:lnTo>
                  <a:lnTo>
                    <a:pt x="117" y="915"/>
                  </a:lnTo>
                  <a:lnTo>
                    <a:pt x="102" y="968"/>
                  </a:lnTo>
                  <a:lnTo>
                    <a:pt x="113" y="1028"/>
                  </a:lnTo>
                  <a:lnTo>
                    <a:pt x="150" y="1054"/>
                  </a:lnTo>
                  <a:lnTo>
                    <a:pt x="199" y="1061"/>
                  </a:lnTo>
                  <a:lnTo>
                    <a:pt x="244" y="1046"/>
                  </a:lnTo>
                  <a:lnTo>
                    <a:pt x="293" y="1009"/>
                  </a:lnTo>
                  <a:lnTo>
                    <a:pt x="349" y="953"/>
                  </a:lnTo>
                  <a:lnTo>
                    <a:pt x="390" y="896"/>
                  </a:lnTo>
                  <a:lnTo>
                    <a:pt x="417" y="825"/>
                  </a:lnTo>
                  <a:lnTo>
                    <a:pt x="428" y="761"/>
                  </a:lnTo>
                  <a:lnTo>
                    <a:pt x="439" y="668"/>
                  </a:lnTo>
                  <a:lnTo>
                    <a:pt x="439" y="570"/>
                  </a:lnTo>
                  <a:lnTo>
                    <a:pt x="420" y="473"/>
                  </a:lnTo>
                  <a:lnTo>
                    <a:pt x="394" y="379"/>
                  </a:lnTo>
                  <a:lnTo>
                    <a:pt x="357" y="300"/>
                  </a:lnTo>
                  <a:lnTo>
                    <a:pt x="315" y="236"/>
                  </a:lnTo>
                  <a:lnTo>
                    <a:pt x="274" y="184"/>
                  </a:lnTo>
                  <a:lnTo>
                    <a:pt x="222" y="135"/>
                  </a:lnTo>
                  <a:lnTo>
                    <a:pt x="154" y="79"/>
                  </a:lnTo>
                  <a:lnTo>
                    <a:pt x="94" y="38"/>
                  </a:lnTo>
                  <a:lnTo>
                    <a:pt x="49" y="1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34" name="Freeform 58">
              <a:extLst>
                <a:ext uri="{FF2B5EF4-FFF2-40B4-BE49-F238E27FC236}">
                  <a16:creationId xmlns:a16="http://schemas.microsoft.com/office/drawing/2014/main" xmlns="" id="{6EC52690-10E1-4D73-A746-FE7F58F33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5" y="3098"/>
              <a:ext cx="300" cy="480"/>
            </a:xfrm>
            <a:custGeom>
              <a:avLst/>
              <a:gdLst>
                <a:gd name="T0" fmla="*/ 191 w 300"/>
                <a:gd name="T1" fmla="*/ 480 h 480"/>
                <a:gd name="T2" fmla="*/ 154 w 300"/>
                <a:gd name="T3" fmla="*/ 465 h 480"/>
                <a:gd name="T4" fmla="*/ 131 w 300"/>
                <a:gd name="T5" fmla="*/ 442 h 480"/>
                <a:gd name="T6" fmla="*/ 105 w 300"/>
                <a:gd name="T7" fmla="*/ 423 h 480"/>
                <a:gd name="T8" fmla="*/ 83 w 300"/>
                <a:gd name="T9" fmla="*/ 401 h 480"/>
                <a:gd name="T10" fmla="*/ 64 w 300"/>
                <a:gd name="T11" fmla="*/ 371 h 480"/>
                <a:gd name="T12" fmla="*/ 45 w 300"/>
                <a:gd name="T13" fmla="*/ 345 h 480"/>
                <a:gd name="T14" fmla="*/ 34 w 300"/>
                <a:gd name="T15" fmla="*/ 315 h 480"/>
                <a:gd name="T16" fmla="*/ 19 w 300"/>
                <a:gd name="T17" fmla="*/ 281 h 480"/>
                <a:gd name="T18" fmla="*/ 8 w 300"/>
                <a:gd name="T19" fmla="*/ 232 h 480"/>
                <a:gd name="T20" fmla="*/ 0 w 300"/>
                <a:gd name="T21" fmla="*/ 180 h 480"/>
                <a:gd name="T22" fmla="*/ 4 w 300"/>
                <a:gd name="T23" fmla="*/ 135 h 480"/>
                <a:gd name="T24" fmla="*/ 19 w 300"/>
                <a:gd name="T25" fmla="*/ 63 h 480"/>
                <a:gd name="T26" fmla="*/ 139 w 300"/>
                <a:gd name="T27" fmla="*/ 0 h 480"/>
                <a:gd name="T28" fmla="*/ 300 w 300"/>
                <a:gd name="T29" fmla="*/ 191 h 480"/>
                <a:gd name="T30" fmla="*/ 191 w 300"/>
                <a:gd name="T31" fmla="*/ 480 h 4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0"/>
                <a:gd name="T49" fmla="*/ 0 h 480"/>
                <a:gd name="T50" fmla="*/ 300 w 300"/>
                <a:gd name="T51" fmla="*/ 480 h 4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0" h="480">
                  <a:moveTo>
                    <a:pt x="191" y="480"/>
                  </a:moveTo>
                  <a:lnTo>
                    <a:pt x="154" y="465"/>
                  </a:lnTo>
                  <a:lnTo>
                    <a:pt x="131" y="442"/>
                  </a:lnTo>
                  <a:lnTo>
                    <a:pt x="105" y="423"/>
                  </a:lnTo>
                  <a:lnTo>
                    <a:pt x="83" y="401"/>
                  </a:lnTo>
                  <a:lnTo>
                    <a:pt x="64" y="371"/>
                  </a:lnTo>
                  <a:lnTo>
                    <a:pt x="45" y="345"/>
                  </a:lnTo>
                  <a:lnTo>
                    <a:pt x="34" y="315"/>
                  </a:lnTo>
                  <a:lnTo>
                    <a:pt x="19" y="281"/>
                  </a:lnTo>
                  <a:lnTo>
                    <a:pt x="8" y="232"/>
                  </a:lnTo>
                  <a:lnTo>
                    <a:pt x="0" y="180"/>
                  </a:lnTo>
                  <a:lnTo>
                    <a:pt x="4" y="135"/>
                  </a:lnTo>
                  <a:lnTo>
                    <a:pt x="19" y="63"/>
                  </a:lnTo>
                  <a:lnTo>
                    <a:pt x="139" y="0"/>
                  </a:lnTo>
                  <a:lnTo>
                    <a:pt x="300" y="191"/>
                  </a:lnTo>
                  <a:lnTo>
                    <a:pt x="191" y="480"/>
                  </a:lnTo>
                  <a:close/>
                </a:path>
              </a:pathLst>
            </a:custGeom>
            <a:gradFill rotWithShape="1">
              <a:gsLst>
                <a:gs pos="0">
                  <a:srgbClr val="BEBEBE"/>
                </a:gs>
                <a:gs pos="100000">
                  <a:srgbClr val="333333"/>
                </a:gs>
              </a:gsLst>
              <a:lin ang="189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36">
            <a:extLst>
              <a:ext uri="{FF2B5EF4-FFF2-40B4-BE49-F238E27FC236}">
                <a16:creationId xmlns:a16="http://schemas.microsoft.com/office/drawing/2014/main" xmlns="" id="{25CD580F-4258-4AED-BFA9-C4020A1A335C}"/>
              </a:ext>
            </a:extLst>
          </p:cNvPr>
          <p:cNvGrpSpPr>
            <a:grpSpLocks/>
          </p:cNvGrpSpPr>
          <p:nvPr/>
        </p:nvGrpSpPr>
        <p:grpSpPr bwMode="auto">
          <a:xfrm>
            <a:off x="273050" y="4494213"/>
            <a:ext cx="3740150" cy="1257300"/>
            <a:chOff x="1965" y="1330"/>
            <a:chExt cx="5890" cy="1980"/>
          </a:xfrm>
        </p:grpSpPr>
        <p:sp>
          <p:nvSpPr>
            <p:cNvPr id="12314" name="Rectangle 37">
              <a:extLst>
                <a:ext uri="{FF2B5EF4-FFF2-40B4-BE49-F238E27FC236}">
                  <a16:creationId xmlns:a16="http://schemas.microsoft.com/office/drawing/2014/main" xmlns="" id="{368B1115-5662-4734-A939-077B6C823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5" y="1410"/>
              <a:ext cx="270" cy="18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15" name="Rectangle 38">
              <a:extLst>
                <a:ext uri="{FF2B5EF4-FFF2-40B4-BE49-F238E27FC236}">
                  <a16:creationId xmlns:a16="http://schemas.microsoft.com/office/drawing/2014/main" xmlns="" id="{B19CB992-EFB2-4C23-ADD1-4706073E7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5" y="1815"/>
              <a:ext cx="360" cy="9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16" name="Rectangle 39">
              <a:extLst>
                <a:ext uri="{FF2B5EF4-FFF2-40B4-BE49-F238E27FC236}">
                  <a16:creationId xmlns:a16="http://schemas.microsoft.com/office/drawing/2014/main" xmlns="" id="{BE448E04-72EA-4199-91DE-ADD284A0A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950"/>
              <a:ext cx="1215" cy="70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17" name="Freeform 40">
              <a:extLst>
                <a:ext uri="{FF2B5EF4-FFF2-40B4-BE49-F238E27FC236}">
                  <a16:creationId xmlns:a16="http://schemas.microsoft.com/office/drawing/2014/main" xmlns="" id="{0142433C-D84F-41A0-BC00-B9B3FAE9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1620"/>
              <a:ext cx="2690" cy="1380"/>
            </a:xfrm>
            <a:custGeom>
              <a:avLst/>
              <a:gdLst>
                <a:gd name="T0" fmla="*/ 2690 w 2690"/>
                <a:gd name="T1" fmla="*/ 0 h 1380"/>
                <a:gd name="T2" fmla="*/ 2690 w 2690"/>
                <a:gd name="T3" fmla="*/ 1380 h 1380"/>
                <a:gd name="T4" fmla="*/ 165 w 2690"/>
                <a:gd name="T5" fmla="*/ 1380 h 1380"/>
                <a:gd name="T6" fmla="*/ 0 w 2690"/>
                <a:gd name="T7" fmla="*/ 1215 h 1380"/>
                <a:gd name="T8" fmla="*/ 0 w 2690"/>
                <a:gd name="T9" fmla="*/ 160 h 1380"/>
                <a:gd name="T10" fmla="*/ 155 w 2690"/>
                <a:gd name="T11" fmla="*/ 5 h 1380"/>
                <a:gd name="T12" fmla="*/ 2690 w 2690"/>
                <a:gd name="T13" fmla="*/ 0 h 13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90"/>
                <a:gd name="T22" fmla="*/ 0 h 1380"/>
                <a:gd name="T23" fmla="*/ 2690 w 2690"/>
                <a:gd name="T24" fmla="*/ 1380 h 13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90" h="1380">
                  <a:moveTo>
                    <a:pt x="2690" y="0"/>
                  </a:moveTo>
                  <a:lnTo>
                    <a:pt x="2690" y="1380"/>
                  </a:lnTo>
                  <a:lnTo>
                    <a:pt x="165" y="1380"/>
                  </a:lnTo>
                  <a:lnTo>
                    <a:pt x="0" y="1215"/>
                  </a:lnTo>
                  <a:lnTo>
                    <a:pt x="0" y="160"/>
                  </a:lnTo>
                  <a:lnTo>
                    <a:pt x="155" y="5"/>
                  </a:lnTo>
                  <a:lnTo>
                    <a:pt x="269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18" name="Freeform 41" descr="Dark upward diagonal">
              <a:extLst>
                <a:ext uri="{FF2B5EF4-FFF2-40B4-BE49-F238E27FC236}">
                  <a16:creationId xmlns:a16="http://schemas.microsoft.com/office/drawing/2014/main" xmlns="" id="{D03049D6-61DD-4CF2-B2FA-B32BC5D72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1630"/>
              <a:ext cx="1655" cy="1370"/>
            </a:xfrm>
            <a:custGeom>
              <a:avLst/>
              <a:gdLst>
                <a:gd name="T0" fmla="*/ 0 w 1655"/>
                <a:gd name="T1" fmla="*/ 315 h 1370"/>
                <a:gd name="T2" fmla="*/ 0 w 1655"/>
                <a:gd name="T3" fmla="*/ 150 h 1370"/>
                <a:gd name="T4" fmla="*/ 150 w 1655"/>
                <a:gd name="T5" fmla="*/ 0 h 1370"/>
                <a:gd name="T6" fmla="*/ 1625 w 1655"/>
                <a:gd name="T7" fmla="*/ 0 h 1370"/>
                <a:gd name="T8" fmla="*/ 1620 w 1655"/>
                <a:gd name="T9" fmla="*/ 60 h 1370"/>
                <a:gd name="T10" fmla="*/ 1610 w 1655"/>
                <a:gd name="T11" fmla="*/ 115 h 1370"/>
                <a:gd name="T12" fmla="*/ 1620 w 1655"/>
                <a:gd name="T13" fmla="*/ 155 h 1370"/>
                <a:gd name="T14" fmla="*/ 1640 w 1655"/>
                <a:gd name="T15" fmla="*/ 195 h 1370"/>
                <a:gd name="T16" fmla="*/ 1635 w 1655"/>
                <a:gd name="T17" fmla="*/ 270 h 1370"/>
                <a:gd name="T18" fmla="*/ 1620 w 1655"/>
                <a:gd name="T19" fmla="*/ 300 h 1370"/>
                <a:gd name="T20" fmla="*/ 1620 w 1655"/>
                <a:gd name="T21" fmla="*/ 365 h 1370"/>
                <a:gd name="T22" fmla="*/ 1635 w 1655"/>
                <a:gd name="T23" fmla="*/ 425 h 1370"/>
                <a:gd name="T24" fmla="*/ 1630 w 1655"/>
                <a:gd name="T25" fmla="*/ 485 h 1370"/>
                <a:gd name="T26" fmla="*/ 1630 w 1655"/>
                <a:gd name="T27" fmla="*/ 540 h 1370"/>
                <a:gd name="T28" fmla="*/ 1655 w 1655"/>
                <a:gd name="T29" fmla="*/ 615 h 1370"/>
                <a:gd name="T30" fmla="*/ 1640 w 1655"/>
                <a:gd name="T31" fmla="*/ 715 h 1370"/>
                <a:gd name="T32" fmla="*/ 1610 w 1655"/>
                <a:gd name="T33" fmla="*/ 790 h 1370"/>
                <a:gd name="T34" fmla="*/ 1630 w 1655"/>
                <a:gd name="T35" fmla="*/ 885 h 1370"/>
                <a:gd name="T36" fmla="*/ 1640 w 1655"/>
                <a:gd name="T37" fmla="*/ 970 h 1370"/>
                <a:gd name="T38" fmla="*/ 1620 w 1655"/>
                <a:gd name="T39" fmla="*/ 1055 h 1370"/>
                <a:gd name="T40" fmla="*/ 1610 w 1655"/>
                <a:gd name="T41" fmla="*/ 1135 h 1370"/>
                <a:gd name="T42" fmla="*/ 1615 w 1655"/>
                <a:gd name="T43" fmla="*/ 1240 h 1370"/>
                <a:gd name="T44" fmla="*/ 1630 w 1655"/>
                <a:gd name="T45" fmla="*/ 1315 h 1370"/>
                <a:gd name="T46" fmla="*/ 1640 w 1655"/>
                <a:gd name="T47" fmla="*/ 1370 h 1370"/>
                <a:gd name="T48" fmla="*/ 175 w 1655"/>
                <a:gd name="T49" fmla="*/ 1370 h 1370"/>
                <a:gd name="T50" fmla="*/ 0 w 1655"/>
                <a:gd name="T51" fmla="*/ 1195 h 1370"/>
                <a:gd name="T52" fmla="*/ 0 w 1655"/>
                <a:gd name="T53" fmla="*/ 1025 h 1370"/>
                <a:gd name="T54" fmla="*/ 1215 w 1655"/>
                <a:gd name="T55" fmla="*/ 1025 h 1370"/>
                <a:gd name="T56" fmla="*/ 1445 w 1655"/>
                <a:gd name="T57" fmla="*/ 680 h 1370"/>
                <a:gd name="T58" fmla="*/ 1215 w 1655"/>
                <a:gd name="T59" fmla="*/ 315 h 1370"/>
                <a:gd name="T60" fmla="*/ 0 w 1655"/>
                <a:gd name="T61" fmla="*/ 315 h 137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55"/>
                <a:gd name="T94" fmla="*/ 0 h 1370"/>
                <a:gd name="T95" fmla="*/ 1655 w 1655"/>
                <a:gd name="T96" fmla="*/ 1370 h 137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55" h="1370">
                  <a:moveTo>
                    <a:pt x="0" y="315"/>
                  </a:moveTo>
                  <a:lnTo>
                    <a:pt x="0" y="150"/>
                  </a:lnTo>
                  <a:lnTo>
                    <a:pt x="150" y="0"/>
                  </a:lnTo>
                  <a:lnTo>
                    <a:pt x="1625" y="0"/>
                  </a:lnTo>
                  <a:lnTo>
                    <a:pt x="1620" y="60"/>
                  </a:lnTo>
                  <a:lnTo>
                    <a:pt x="1610" y="115"/>
                  </a:lnTo>
                  <a:lnTo>
                    <a:pt x="1620" y="155"/>
                  </a:lnTo>
                  <a:lnTo>
                    <a:pt x="1640" y="195"/>
                  </a:lnTo>
                  <a:lnTo>
                    <a:pt x="1635" y="270"/>
                  </a:lnTo>
                  <a:lnTo>
                    <a:pt x="1620" y="300"/>
                  </a:lnTo>
                  <a:lnTo>
                    <a:pt x="1620" y="365"/>
                  </a:lnTo>
                  <a:lnTo>
                    <a:pt x="1635" y="425"/>
                  </a:lnTo>
                  <a:lnTo>
                    <a:pt x="1630" y="485"/>
                  </a:lnTo>
                  <a:lnTo>
                    <a:pt x="1630" y="540"/>
                  </a:lnTo>
                  <a:lnTo>
                    <a:pt x="1655" y="615"/>
                  </a:lnTo>
                  <a:lnTo>
                    <a:pt x="1640" y="715"/>
                  </a:lnTo>
                  <a:lnTo>
                    <a:pt x="1610" y="790"/>
                  </a:lnTo>
                  <a:lnTo>
                    <a:pt x="1630" y="885"/>
                  </a:lnTo>
                  <a:lnTo>
                    <a:pt x="1640" y="970"/>
                  </a:lnTo>
                  <a:lnTo>
                    <a:pt x="1620" y="1055"/>
                  </a:lnTo>
                  <a:lnTo>
                    <a:pt x="1610" y="1135"/>
                  </a:lnTo>
                  <a:lnTo>
                    <a:pt x="1615" y="1240"/>
                  </a:lnTo>
                  <a:lnTo>
                    <a:pt x="1630" y="1315"/>
                  </a:lnTo>
                  <a:lnTo>
                    <a:pt x="1640" y="1370"/>
                  </a:lnTo>
                  <a:lnTo>
                    <a:pt x="175" y="1370"/>
                  </a:lnTo>
                  <a:lnTo>
                    <a:pt x="0" y="1195"/>
                  </a:lnTo>
                  <a:lnTo>
                    <a:pt x="0" y="1025"/>
                  </a:lnTo>
                  <a:lnTo>
                    <a:pt x="1215" y="1025"/>
                  </a:lnTo>
                  <a:lnTo>
                    <a:pt x="1445" y="680"/>
                  </a:lnTo>
                  <a:lnTo>
                    <a:pt x="1215" y="315"/>
                  </a:lnTo>
                  <a:lnTo>
                    <a:pt x="0" y="315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19" name="Oval 42">
              <a:extLst>
                <a:ext uri="{FF2B5EF4-FFF2-40B4-BE49-F238E27FC236}">
                  <a16:creationId xmlns:a16="http://schemas.microsoft.com/office/drawing/2014/main" xmlns="" id="{06D6F560-ACAA-418C-8EA0-9EE195929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0" y="1420"/>
              <a:ext cx="1786" cy="178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20" name="Oval 43">
              <a:extLst>
                <a:ext uri="{FF2B5EF4-FFF2-40B4-BE49-F238E27FC236}">
                  <a16:creationId xmlns:a16="http://schemas.microsoft.com/office/drawing/2014/main" xmlns="" id="{B85947BE-ABCC-4AB5-A7C7-5E3CDAC5A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0" y="1620"/>
              <a:ext cx="1382" cy="13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21" name="Oval 44">
              <a:extLst>
                <a:ext uri="{FF2B5EF4-FFF2-40B4-BE49-F238E27FC236}">
                  <a16:creationId xmlns:a16="http://schemas.microsoft.com/office/drawing/2014/main" xmlns="" id="{7F594740-6645-46C5-A306-BCD826EFE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0" y="1800"/>
              <a:ext cx="1037" cy="104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22" name="Oval 45">
              <a:extLst>
                <a:ext uri="{FF2B5EF4-FFF2-40B4-BE49-F238E27FC236}">
                  <a16:creationId xmlns:a16="http://schemas.microsoft.com/office/drawing/2014/main" xmlns="" id="{F9CABA0B-F461-4073-950B-89FC68FA258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480" y="1980"/>
              <a:ext cx="706" cy="7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23" name="Line 46">
              <a:extLst>
                <a:ext uri="{FF2B5EF4-FFF2-40B4-BE49-F238E27FC236}">
                  <a16:creationId xmlns:a16="http://schemas.microsoft.com/office/drawing/2014/main" xmlns="" id="{0135BC60-C3FA-42A5-8718-605451BA76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5" y="2310"/>
              <a:ext cx="589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24" name="Line 47">
              <a:extLst>
                <a:ext uri="{FF2B5EF4-FFF2-40B4-BE49-F238E27FC236}">
                  <a16:creationId xmlns:a16="http://schemas.microsoft.com/office/drawing/2014/main" xmlns="" id="{9745DF99-67C1-4EE4-AF60-2FF1EE4500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30" y="1330"/>
              <a:ext cx="0" cy="19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6632" name="Freeform 8">
            <a:extLst>
              <a:ext uri="{FF2B5EF4-FFF2-40B4-BE49-F238E27FC236}">
                <a16:creationId xmlns:a16="http://schemas.microsoft.com/office/drawing/2014/main" xmlns="" id="{EAC858DE-8004-4E6B-8AB3-4C6C6BA392C5}"/>
              </a:ext>
            </a:extLst>
          </p:cNvPr>
          <p:cNvSpPr>
            <a:spLocks/>
          </p:cNvSpPr>
          <p:nvPr/>
        </p:nvSpPr>
        <p:spPr bwMode="auto">
          <a:xfrm>
            <a:off x="190500" y="1543050"/>
            <a:ext cx="946150" cy="2420938"/>
          </a:xfrm>
          <a:custGeom>
            <a:avLst/>
            <a:gdLst>
              <a:gd name="T0" fmla="*/ 2147483646 w 477"/>
              <a:gd name="T1" fmla="*/ 2147483646 h 1233"/>
              <a:gd name="T2" fmla="*/ 2147483646 w 477"/>
              <a:gd name="T3" fmla="*/ 2147483646 h 1233"/>
              <a:gd name="T4" fmla="*/ 2147483646 w 477"/>
              <a:gd name="T5" fmla="*/ 2147483646 h 1233"/>
              <a:gd name="T6" fmla="*/ 2147483646 w 477"/>
              <a:gd name="T7" fmla="*/ 2147483646 h 1233"/>
              <a:gd name="T8" fmla="*/ 2147483646 w 477"/>
              <a:gd name="T9" fmla="*/ 2147483646 h 1233"/>
              <a:gd name="T10" fmla="*/ 2147483646 w 477"/>
              <a:gd name="T11" fmla="*/ 2147483646 h 1233"/>
              <a:gd name="T12" fmla="*/ 2147483646 w 477"/>
              <a:gd name="T13" fmla="*/ 2147483646 h 1233"/>
              <a:gd name="T14" fmla="*/ 2147483646 w 477"/>
              <a:gd name="T15" fmla="*/ 2147483646 h 1233"/>
              <a:gd name="T16" fmla="*/ 2147483646 w 477"/>
              <a:gd name="T17" fmla="*/ 2147483646 h 1233"/>
              <a:gd name="T18" fmla="*/ 2147483646 w 477"/>
              <a:gd name="T19" fmla="*/ 2147483646 h 1233"/>
              <a:gd name="T20" fmla="*/ 2147483646 w 477"/>
              <a:gd name="T21" fmla="*/ 2147483646 h 1233"/>
              <a:gd name="T22" fmla="*/ 2147483646 w 477"/>
              <a:gd name="T23" fmla="*/ 2147483646 h 1233"/>
              <a:gd name="T24" fmla="*/ 2147483646 w 477"/>
              <a:gd name="T25" fmla="*/ 2147483646 h 1233"/>
              <a:gd name="T26" fmla="*/ 2147483646 w 477"/>
              <a:gd name="T27" fmla="*/ 2147483646 h 1233"/>
              <a:gd name="T28" fmla="*/ 2147483646 w 477"/>
              <a:gd name="T29" fmla="*/ 2147483646 h 1233"/>
              <a:gd name="T30" fmla="*/ 0 w 477"/>
              <a:gd name="T31" fmla="*/ 2147483646 h 1233"/>
              <a:gd name="T32" fmla="*/ 0 w 477"/>
              <a:gd name="T33" fmla="*/ 2147483646 h 1233"/>
              <a:gd name="T34" fmla="*/ 2147483646 w 477"/>
              <a:gd name="T35" fmla="*/ 0 h 1233"/>
              <a:gd name="T36" fmla="*/ 2147483646 w 477"/>
              <a:gd name="T37" fmla="*/ 2147483646 h 12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77"/>
              <a:gd name="T58" fmla="*/ 0 h 1233"/>
              <a:gd name="T59" fmla="*/ 477 w 477"/>
              <a:gd name="T60" fmla="*/ 1233 h 123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77" h="1233">
                <a:moveTo>
                  <a:pt x="432" y="67"/>
                </a:moveTo>
                <a:cubicBezTo>
                  <a:pt x="419" y="87"/>
                  <a:pt x="413" y="118"/>
                  <a:pt x="440" y="127"/>
                </a:cubicBezTo>
                <a:cubicBezTo>
                  <a:pt x="448" y="150"/>
                  <a:pt x="450" y="151"/>
                  <a:pt x="440" y="187"/>
                </a:cubicBezTo>
                <a:cubicBezTo>
                  <a:pt x="437" y="196"/>
                  <a:pt x="424" y="211"/>
                  <a:pt x="424" y="211"/>
                </a:cubicBezTo>
                <a:cubicBezTo>
                  <a:pt x="425" y="224"/>
                  <a:pt x="424" y="238"/>
                  <a:pt x="428" y="251"/>
                </a:cubicBezTo>
                <a:cubicBezTo>
                  <a:pt x="432" y="264"/>
                  <a:pt x="444" y="274"/>
                  <a:pt x="448" y="287"/>
                </a:cubicBezTo>
                <a:cubicBezTo>
                  <a:pt x="447" y="296"/>
                  <a:pt x="448" y="306"/>
                  <a:pt x="444" y="315"/>
                </a:cubicBezTo>
                <a:cubicBezTo>
                  <a:pt x="442" y="319"/>
                  <a:pt x="435" y="319"/>
                  <a:pt x="432" y="323"/>
                </a:cubicBezTo>
                <a:cubicBezTo>
                  <a:pt x="428" y="330"/>
                  <a:pt x="424" y="347"/>
                  <a:pt x="424" y="347"/>
                </a:cubicBezTo>
                <a:cubicBezTo>
                  <a:pt x="431" y="424"/>
                  <a:pt x="429" y="366"/>
                  <a:pt x="444" y="411"/>
                </a:cubicBezTo>
                <a:cubicBezTo>
                  <a:pt x="447" y="455"/>
                  <a:pt x="444" y="557"/>
                  <a:pt x="464" y="587"/>
                </a:cubicBezTo>
                <a:cubicBezTo>
                  <a:pt x="477" y="638"/>
                  <a:pt x="477" y="693"/>
                  <a:pt x="460" y="743"/>
                </a:cubicBezTo>
                <a:cubicBezTo>
                  <a:pt x="461" y="778"/>
                  <a:pt x="461" y="812"/>
                  <a:pt x="464" y="847"/>
                </a:cubicBezTo>
                <a:cubicBezTo>
                  <a:pt x="465" y="855"/>
                  <a:pt x="472" y="871"/>
                  <a:pt x="472" y="871"/>
                </a:cubicBezTo>
                <a:cubicBezTo>
                  <a:pt x="468" y="906"/>
                  <a:pt x="460" y="931"/>
                  <a:pt x="460" y="967"/>
                </a:cubicBezTo>
                <a:lnTo>
                  <a:pt x="0" y="1233"/>
                </a:lnTo>
                <a:lnTo>
                  <a:pt x="0" y="247"/>
                </a:lnTo>
                <a:lnTo>
                  <a:pt x="428" y="0"/>
                </a:lnTo>
                <a:cubicBezTo>
                  <a:pt x="429" y="6"/>
                  <a:pt x="439" y="53"/>
                  <a:pt x="432" y="67"/>
                </a:cubicBezTo>
                <a:close/>
              </a:path>
            </a:pathLst>
          </a:custGeom>
          <a:gradFill rotWithShape="1">
            <a:gsLst>
              <a:gs pos="0">
                <a:srgbClr val="FF66CC">
                  <a:alpha val="39998"/>
                </a:srgbClr>
              </a:gs>
              <a:gs pos="100000">
                <a:srgbClr val="FF66CC">
                  <a:alpha val="39998"/>
                </a:srgbClr>
              </a:gs>
            </a:gsLst>
            <a:lin ang="5400000" scaled="1"/>
          </a:gradFill>
          <a:ln w="1270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38" name="AutoShape 14">
            <a:extLst>
              <a:ext uri="{FF2B5EF4-FFF2-40B4-BE49-F238E27FC236}">
                <a16:creationId xmlns:a16="http://schemas.microsoft.com/office/drawing/2014/main" xmlns="" id="{485519C4-496F-4C43-8048-38DF30F3F398}"/>
              </a:ext>
            </a:extLst>
          </p:cNvPr>
          <p:cNvSpPr>
            <a:spLocks noChangeArrowheads="1"/>
          </p:cNvSpPr>
          <p:nvPr/>
        </p:nvSpPr>
        <p:spPr bwMode="auto">
          <a:xfrm rot="4871401">
            <a:off x="-177006" y="3956844"/>
            <a:ext cx="1647825" cy="341313"/>
          </a:xfrm>
          <a:prstGeom prst="curvedUpArrow">
            <a:avLst>
              <a:gd name="adj1" fmla="val 29839"/>
              <a:gd name="adj2" fmla="val 127917"/>
              <a:gd name="adj3" fmla="val 7423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40" name="AutoShape 16">
            <a:extLst>
              <a:ext uri="{FF2B5EF4-FFF2-40B4-BE49-F238E27FC236}">
                <a16:creationId xmlns:a16="http://schemas.microsoft.com/office/drawing/2014/main" xmlns="" id="{5FD70A52-DF31-44C9-97F0-0BE2CC6BD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913" y="1087438"/>
            <a:ext cx="1349375" cy="654050"/>
          </a:xfrm>
          <a:prstGeom prst="wedgeRoundRectCallout">
            <a:avLst>
              <a:gd name="adj1" fmla="val -76116"/>
              <a:gd name="adj2" fmla="val 9441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42" name="AutoShape 18">
            <a:extLst>
              <a:ext uri="{FF2B5EF4-FFF2-40B4-BE49-F238E27FC236}">
                <a16:creationId xmlns:a16="http://schemas.microsoft.com/office/drawing/2014/main" xmlns="" id="{3E63133A-5A6F-4651-A5EE-F9C584AAC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1350" y="1582740"/>
            <a:ext cx="2698750" cy="1290637"/>
          </a:xfrm>
          <a:prstGeom prst="cloudCallout">
            <a:avLst>
              <a:gd name="adj1" fmla="val -16060"/>
              <a:gd name="adj2" fmla="val 9194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i="0" u="none" strike="noStrike" kern="1200" cap="none" spc="0" normalizeH="0" baseline="0" noProof="0" dirty="0" err="1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1800" i="0" u="none" strike="noStrike" kern="1200" cap="none" spc="0" normalizeH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i="0" u="none" strike="noStrike" kern="1200" cap="none" spc="0" normalizeH="0" noProof="0" dirty="0" err="1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1800" i="0" u="none" strike="noStrike" kern="1200" cap="none" spc="0" normalizeH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i="0" u="none" strike="noStrike" kern="1200" cap="none" spc="0" normalizeH="0" noProof="0" dirty="0" err="1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</a:t>
            </a:r>
            <a:r>
              <a:rPr lang="en-US" altLang="en-US" sz="18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altLang="en-US" sz="18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18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18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18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18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1800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45" name="Rectangle 21">
            <a:extLst>
              <a:ext uri="{FF2B5EF4-FFF2-40B4-BE49-F238E27FC236}">
                <a16:creationId xmlns:a16="http://schemas.microsoft.com/office/drawing/2014/main" xmlns="" id="{C85647C9-B31A-44E5-842D-663B2202E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3025" y="3824288"/>
            <a:ext cx="47942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800" b="1" i="1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grpSp>
        <p:nvGrpSpPr>
          <p:cNvPr id="5" name="Group 60">
            <a:extLst>
              <a:ext uri="{FF2B5EF4-FFF2-40B4-BE49-F238E27FC236}">
                <a16:creationId xmlns:a16="http://schemas.microsoft.com/office/drawing/2014/main" xmlns="" id="{185F75F6-01A8-47F7-8D90-8DAF43FF67F4}"/>
              </a:ext>
            </a:extLst>
          </p:cNvPr>
          <p:cNvGrpSpPr>
            <a:grpSpLocks/>
          </p:cNvGrpSpPr>
          <p:nvPr/>
        </p:nvGrpSpPr>
        <p:grpSpPr bwMode="auto">
          <a:xfrm>
            <a:off x="500063" y="2393950"/>
            <a:ext cx="866775" cy="914400"/>
            <a:chOff x="2640" y="2748"/>
            <a:chExt cx="1365" cy="1440"/>
          </a:xfrm>
        </p:grpSpPr>
        <p:grpSp>
          <p:nvGrpSpPr>
            <p:cNvPr id="12309" name="Group 61">
              <a:extLst>
                <a:ext uri="{FF2B5EF4-FFF2-40B4-BE49-F238E27FC236}">
                  <a16:creationId xmlns:a16="http://schemas.microsoft.com/office/drawing/2014/main" xmlns="" id="{2BB0BE4C-90C4-40B4-A0A4-4D3076D0EF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2748"/>
              <a:ext cx="1365" cy="1440"/>
              <a:chOff x="2805" y="2749"/>
              <a:chExt cx="1365" cy="1440"/>
            </a:xfrm>
          </p:grpSpPr>
          <p:sp>
            <p:nvSpPr>
              <p:cNvPr id="12311" name="Freeform 62">
                <a:extLst>
                  <a:ext uri="{FF2B5EF4-FFF2-40B4-BE49-F238E27FC236}">
                    <a16:creationId xmlns:a16="http://schemas.microsoft.com/office/drawing/2014/main" xmlns="" id="{94987C13-9921-4EE7-AF98-E2895DB3F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3300"/>
                <a:ext cx="443" cy="833"/>
              </a:xfrm>
              <a:custGeom>
                <a:avLst/>
                <a:gdLst>
                  <a:gd name="T0" fmla="*/ 0 w 443"/>
                  <a:gd name="T1" fmla="*/ 173 h 833"/>
                  <a:gd name="T2" fmla="*/ 0 w 443"/>
                  <a:gd name="T3" fmla="*/ 0 h 833"/>
                  <a:gd name="T4" fmla="*/ 71 w 443"/>
                  <a:gd name="T5" fmla="*/ 4 h 833"/>
                  <a:gd name="T6" fmla="*/ 143 w 443"/>
                  <a:gd name="T7" fmla="*/ 26 h 833"/>
                  <a:gd name="T8" fmla="*/ 210 w 443"/>
                  <a:gd name="T9" fmla="*/ 60 h 833"/>
                  <a:gd name="T10" fmla="*/ 270 w 443"/>
                  <a:gd name="T11" fmla="*/ 105 h 833"/>
                  <a:gd name="T12" fmla="*/ 319 w 443"/>
                  <a:gd name="T13" fmla="*/ 158 h 833"/>
                  <a:gd name="T14" fmla="*/ 364 w 443"/>
                  <a:gd name="T15" fmla="*/ 221 h 833"/>
                  <a:gd name="T16" fmla="*/ 401 w 443"/>
                  <a:gd name="T17" fmla="*/ 289 h 833"/>
                  <a:gd name="T18" fmla="*/ 428 w 443"/>
                  <a:gd name="T19" fmla="*/ 371 h 833"/>
                  <a:gd name="T20" fmla="*/ 443 w 443"/>
                  <a:gd name="T21" fmla="*/ 473 h 833"/>
                  <a:gd name="T22" fmla="*/ 435 w 443"/>
                  <a:gd name="T23" fmla="*/ 570 h 833"/>
                  <a:gd name="T24" fmla="*/ 409 w 443"/>
                  <a:gd name="T25" fmla="*/ 656 h 833"/>
                  <a:gd name="T26" fmla="*/ 368 w 443"/>
                  <a:gd name="T27" fmla="*/ 716 h 833"/>
                  <a:gd name="T28" fmla="*/ 330 w 443"/>
                  <a:gd name="T29" fmla="*/ 754 h 833"/>
                  <a:gd name="T30" fmla="*/ 278 w 443"/>
                  <a:gd name="T31" fmla="*/ 795 h 833"/>
                  <a:gd name="T32" fmla="*/ 233 w 443"/>
                  <a:gd name="T33" fmla="*/ 818 h 833"/>
                  <a:gd name="T34" fmla="*/ 165 w 443"/>
                  <a:gd name="T35" fmla="*/ 833 h 833"/>
                  <a:gd name="T36" fmla="*/ 105 w 443"/>
                  <a:gd name="T37" fmla="*/ 833 h 833"/>
                  <a:gd name="T38" fmla="*/ 56 w 443"/>
                  <a:gd name="T39" fmla="*/ 825 h 833"/>
                  <a:gd name="T40" fmla="*/ 11 w 443"/>
                  <a:gd name="T41" fmla="*/ 814 h 833"/>
                  <a:gd name="T42" fmla="*/ 15 w 443"/>
                  <a:gd name="T43" fmla="*/ 694 h 833"/>
                  <a:gd name="T44" fmla="*/ 79 w 443"/>
                  <a:gd name="T45" fmla="*/ 698 h 833"/>
                  <a:gd name="T46" fmla="*/ 124 w 443"/>
                  <a:gd name="T47" fmla="*/ 690 h 833"/>
                  <a:gd name="T48" fmla="*/ 173 w 443"/>
                  <a:gd name="T49" fmla="*/ 664 h 833"/>
                  <a:gd name="T50" fmla="*/ 218 w 443"/>
                  <a:gd name="T51" fmla="*/ 615 h 833"/>
                  <a:gd name="T52" fmla="*/ 244 w 443"/>
                  <a:gd name="T53" fmla="*/ 559 h 833"/>
                  <a:gd name="T54" fmla="*/ 248 w 443"/>
                  <a:gd name="T55" fmla="*/ 514 h 833"/>
                  <a:gd name="T56" fmla="*/ 248 w 443"/>
                  <a:gd name="T57" fmla="*/ 454 h 833"/>
                  <a:gd name="T58" fmla="*/ 233 w 443"/>
                  <a:gd name="T59" fmla="*/ 379 h 833"/>
                  <a:gd name="T60" fmla="*/ 206 w 443"/>
                  <a:gd name="T61" fmla="*/ 326 h 833"/>
                  <a:gd name="T62" fmla="*/ 173 w 443"/>
                  <a:gd name="T63" fmla="*/ 278 h 833"/>
                  <a:gd name="T64" fmla="*/ 143 w 443"/>
                  <a:gd name="T65" fmla="*/ 244 h 833"/>
                  <a:gd name="T66" fmla="*/ 86 w 443"/>
                  <a:gd name="T67" fmla="*/ 203 h 833"/>
                  <a:gd name="T68" fmla="*/ 41 w 443"/>
                  <a:gd name="T69" fmla="*/ 180 h 833"/>
                  <a:gd name="T70" fmla="*/ 0 w 443"/>
                  <a:gd name="T71" fmla="*/ 173 h 8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43"/>
                  <a:gd name="T109" fmla="*/ 0 h 833"/>
                  <a:gd name="T110" fmla="*/ 443 w 443"/>
                  <a:gd name="T111" fmla="*/ 833 h 83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43" h="833">
                    <a:moveTo>
                      <a:pt x="0" y="173"/>
                    </a:moveTo>
                    <a:lnTo>
                      <a:pt x="0" y="0"/>
                    </a:lnTo>
                    <a:lnTo>
                      <a:pt x="71" y="4"/>
                    </a:lnTo>
                    <a:lnTo>
                      <a:pt x="143" y="26"/>
                    </a:lnTo>
                    <a:lnTo>
                      <a:pt x="210" y="60"/>
                    </a:lnTo>
                    <a:lnTo>
                      <a:pt x="270" y="105"/>
                    </a:lnTo>
                    <a:lnTo>
                      <a:pt x="319" y="158"/>
                    </a:lnTo>
                    <a:lnTo>
                      <a:pt x="364" y="221"/>
                    </a:lnTo>
                    <a:lnTo>
                      <a:pt x="401" y="289"/>
                    </a:lnTo>
                    <a:lnTo>
                      <a:pt x="428" y="371"/>
                    </a:lnTo>
                    <a:lnTo>
                      <a:pt x="443" y="473"/>
                    </a:lnTo>
                    <a:lnTo>
                      <a:pt x="435" y="570"/>
                    </a:lnTo>
                    <a:lnTo>
                      <a:pt x="409" y="656"/>
                    </a:lnTo>
                    <a:lnTo>
                      <a:pt x="368" y="716"/>
                    </a:lnTo>
                    <a:lnTo>
                      <a:pt x="330" y="754"/>
                    </a:lnTo>
                    <a:lnTo>
                      <a:pt x="278" y="795"/>
                    </a:lnTo>
                    <a:lnTo>
                      <a:pt x="233" y="818"/>
                    </a:lnTo>
                    <a:lnTo>
                      <a:pt x="165" y="833"/>
                    </a:lnTo>
                    <a:lnTo>
                      <a:pt x="105" y="833"/>
                    </a:lnTo>
                    <a:lnTo>
                      <a:pt x="56" y="825"/>
                    </a:lnTo>
                    <a:lnTo>
                      <a:pt x="11" y="814"/>
                    </a:lnTo>
                    <a:lnTo>
                      <a:pt x="15" y="694"/>
                    </a:lnTo>
                    <a:lnTo>
                      <a:pt x="79" y="698"/>
                    </a:lnTo>
                    <a:lnTo>
                      <a:pt x="124" y="690"/>
                    </a:lnTo>
                    <a:lnTo>
                      <a:pt x="173" y="664"/>
                    </a:lnTo>
                    <a:lnTo>
                      <a:pt x="218" y="615"/>
                    </a:lnTo>
                    <a:lnTo>
                      <a:pt x="244" y="559"/>
                    </a:lnTo>
                    <a:lnTo>
                      <a:pt x="248" y="514"/>
                    </a:lnTo>
                    <a:lnTo>
                      <a:pt x="248" y="454"/>
                    </a:lnTo>
                    <a:lnTo>
                      <a:pt x="233" y="379"/>
                    </a:lnTo>
                    <a:lnTo>
                      <a:pt x="206" y="326"/>
                    </a:lnTo>
                    <a:lnTo>
                      <a:pt x="173" y="278"/>
                    </a:lnTo>
                    <a:lnTo>
                      <a:pt x="143" y="244"/>
                    </a:lnTo>
                    <a:lnTo>
                      <a:pt x="86" y="203"/>
                    </a:lnTo>
                    <a:lnTo>
                      <a:pt x="41" y="18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12" name="Freeform 63">
                <a:extLst>
                  <a:ext uri="{FF2B5EF4-FFF2-40B4-BE49-F238E27FC236}">
                    <a16:creationId xmlns:a16="http://schemas.microsoft.com/office/drawing/2014/main" xmlns="" id="{07258549-C430-4803-81BC-F82B2E92E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3124"/>
                <a:ext cx="619" cy="1065"/>
              </a:xfrm>
              <a:custGeom>
                <a:avLst/>
                <a:gdLst>
                  <a:gd name="T0" fmla="*/ 0 w 619"/>
                  <a:gd name="T1" fmla="*/ 176 h 1065"/>
                  <a:gd name="T2" fmla="*/ 169 w 619"/>
                  <a:gd name="T3" fmla="*/ 0 h 1065"/>
                  <a:gd name="T4" fmla="*/ 248 w 619"/>
                  <a:gd name="T5" fmla="*/ 30 h 1065"/>
                  <a:gd name="T6" fmla="*/ 308 w 619"/>
                  <a:gd name="T7" fmla="*/ 64 h 1065"/>
                  <a:gd name="T8" fmla="*/ 364 w 619"/>
                  <a:gd name="T9" fmla="*/ 101 h 1065"/>
                  <a:gd name="T10" fmla="*/ 431 w 619"/>
                  <a:gd name="T11" fmla="*/ 165 h 1065"/>
                  <a:gd name="T12" fmla="*/ 473 w 619"/>
                  <a:gd name="T13" fmla="*/ 217 h 1065"/>
                  <a:gd name="T14" fmla="*/ 510 w 619"/>
                  <a:gd name="T15" fmla="*/ 274 h 1065"/>
                  <a:gd name="T16" fmla="*/ 544 w 619"/>
                  <a:gd name="T17" fmla="*/ 345 h 1065"/>
                  <a:gd name="T18" fmla="*/ 574 w 619"/>
                  <a:gd name="T19" fmla="*/ 409 h 1065"/>
                  <a:gd name="T20" fmla="*/ 600 w 619"/>
                  <a:gd name="T21" fmla="*/ 502 h 1065"/>
                  <a:gd name="T22" fmla="*/ 615 w 619"/>
                  <a:gd name="T23" fmla="*/ 596 h 1065"/>
                  <a:gd name="T24" fmla="*/ 619 w 619"/>
                  <a:gd name="T25" fmla="*/ 675 h 1065"/>
                  <a:gd name="T26" fmla="*/ 615 w 619"/>
                  <a:gd name="T27" fmla="*/ 739 h 1065"/>
                  <a:gd name="T28" fmla="*/ 593 w 619"/>
                  <a:gd name="T29" fmla="*/ 817 h 1065"/>
                  <a:gd name="T30" fmla="*/ 551 w 619"/>
                  <a:gd name="T31" fmla="*/ 907 h 1065"/>
                  <a:gd name="T32" fmla="*/ 495 w 619"/>
                  <a:gd name="T33" fmla="*/ 979 h 1065"/>
                  <a:gd name="T34" fmla="*/ 416 w 619"/>
                  <a:gd name="T35" fmla="*/ 1035 h 1065"/>
                  <a:gd name="T36" fmla="*/ 326 w 619"/>
                  <a:gd name="T37" fmla="*/ 1065 h 1065"/>
                  <a:gd name="T38" fmla="*/ 263 w 619"/>
                  <a:gd name="T39" fmla="*/ 1065 h 1065"/>
                  <a:gd name="T40" fmla="*/ 206 w 619"/>
                  <a:gd name="T41" fmla="*/ 1065 h 1065"/>
                  <a:gd name="T42" fmla="*/ 15 w 619"/>
                  <a:gd name="T43" fmla="*/ 997 h 1065"/>
                  <a:gd name="T44" fmla="*/ 83 w 619"/>
                  <a:gd name="T45" fmla="*/ 1009 h 1065"/>
                  <a:gd name="T46" fmla="*/ 158 w 619"/>
                  <a:gd name="T47" fmla="*/ 1012 h 1065"/>
                  <a:gd name="T48" fmla="*/ 225 w 619"/>
                  <a:gd name="T49" fmla="*/ 1001 h 1065"/>
                  <a:gd name="T50" fmla="*/ 281 w 619"/>
                  <a:gd name="T51" fmla="*/ 975 h 1065"/>
                  <a:gd name="T52" fmla="*/ 338 w 619"/>
                  <a:gd name="T53" fmla="*/ 934 h 1065"/>
                  <a:gd name="T54" fmla="*/ 379 w 619"/>
                  <a:gd name="T55" fmla="*/ 881 h 1065"/>
                  <a:gd name="T56" fmla="*/ 413 w 619"/>
                  <a:gd name="T57" fmla="*/ 817 h 1065"/>
                  <a:gd name="T58" fmla="*/ 435 w 619"/>
                  <a:gd name="T59" fmla="*/ 757 h 1065"/>
                  <a:gd name="T60" fmla="*/ 446 w 619"/>
                  <a:gd name="T61" fmla="*/ 690 h 1065"/>
                  <a:gd name="T62" fmla="*/ 439 w 619"/>
                  <a:gd name="T63" fmla="*/ 611 h 1065"/>
                  <a:gd name="T64" fmla="*/ 428 w 619"/>
                  <a:gd name="T65" fmla="*/ 540 h 1065"/>
                  <a:gd name="T66" fmla="*/ 398 w 619"/>
                  <a:gd name="T67" fmla="*/ 450 h 1065"/>
                  <a:gd name="T68" fmla="*/ 364 w 619"/>
                  <a:gd name="T69" fmla="*/ 390 h 1065"/>
                  <a:gd name="T70" fmla="*/ 315 w 619"/>
                  <a:gd name="T71" fmla="*/ 322 h 1065"/>
                  <a:gd name="T72" fmla="*/ 251 w 619"/>
                  <a:gd name="T73" fmla="*/ 262 h 1065"/>
                  <a:gd name="T74" fmla="*/ 188 w 619"/>
                  <a:gd name="T75" fmla="*/ 221 h 1065"/>
                  <a:gd name="T76" fmla="*/ 128 w 619"/>
                  <a:gd name="T77" fmla="*/ 195 h 1065"/>
                  <a:gd name="T78" fmla="*/ 68 w 619"/>
                  <a:gd name="T79" fmla="*/ 184 h 1065"/>
                  <a:gd name="T80" fmla="*/ 0 w 619"/>
                  <a:gd name="T81" fmla="*/ 176 h 106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19"/>
                  <a:gd name="T124" fmla="*/ 0 h 1065"/>
                  <a:gd name="T125" fmla="*/ 619 w 619"/>
                  <a:gd name="T126" fmla="*/ 1065 h 106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19" h="1065">
                    <a:moveTo>
                      <a:pt x="0" y="176"/>
                    </a:moveTo>
                    <a:lnTo>
                      <a:pt x="169" y="0"/>
                    </a:lnTo>
                    <a:lnTo>
                      <a:pt x="248" y="30"/>
                    </a:lnTo>
                    <a:lnTo>
                      <a:pt x="308" y="64"/>
                    </a:lnTo>
                    <a:lnTo>
                      <a:pt x="364" y="101"/>
                    </a:lnTo>
                    <a:lnTo>
                      <a:pt x="431" y="165"/>
                    </a:lnTo>
                    <a:lnTo>
                      <a:pt x="473" y="217"/>
                    </a:lnTo>
                    <a:lnTo>
                      <a:pt x="510" y="274"/>
                    </a:lnTo>
                    <a:lnTo>
                      <a:pt x="544" y="345"/>
                    </a:lnTo>
                    <a:lnTo>
                      <a:pt x="574" y="409"/>
                    </a:lnTo>
                    <a:lnTo>
                      <a:pt x="600" y="502"/>
                    </a:lnTo>
                    <a:lnTo>
                      <a:pt x="615" y="596"/>
                    </a:lnTo>
                    <a:lnTo>
                      <a:pt x="619" y="675"/>
                    </a:lnTo>
                    <a:lnTo>
                      <a:pt x="615" y="739"/>
                    </a:lnTo>
                    <a:lnTo>
                      <a:pt x="593" y="817"/>
                    </a:lnTo>
                    <a:lnTo>
                      <a:pt x="551" y="907"/>
                    </a:lnTo>
                    <a:lnTo>
                      <a:pt x="495" y="979"/>
                    </a:lnTo>
                    <a:lnTo>
                      <a:pt x="416" y="1035"/>
                    </a:lnTo>
                    <a:lnTo>
                      <a:pt x="326" y="1065"/>
                    </a:lnTo>
                    <a:lnTo>
                      <a:pt x="263" y="1065"/>
                    </a:lnTo>
                    <a:lnTo>
                      <a:pt x="206" y="1065"/>
                    </a:lnTo>
                    <a:lnTo>
                      <a:pt x="15" y="997"/>
                    </a:lnTo>
                    <a:lnTo>
                      <a:pt x="83" y="1009"/>
                    </a:lnTo>
                    <a:lnTo>
                      <a:pt x="158" y="1012"/>
                    </a:lnTo>
                    <a:lnTo>
                      <a:pt x="225" y="1001"/>
                    </a:lnTo>
                    <a:lnTo>
                      <a:pt x="281" y="975"/>
                    </a:lnTo>
                    <a:lnTo>
                      <a:pt x="338" y="934"/>
                    </a:lnTo>
                    <a:lnTo>
                      <a:pt x="379" y="881"/>
                    </a:lnTo>
                    <a:lnTo>
                      <a:pt x="413" y="817"/>
                    </a:lnTo>
                    <a:lnTo>
                      <a:pt x="435" y="757"/>
                    </a:lnTo>
                    <a:lnTo>
                      <a:pt x="446" y="690"/>
                    </a:lnTo>
                    <a:lnTo>
                      <a:pt x="439" y="611"/>
                    </a:lnTo>
                    <a:lnTo>
                      <a:pt x="428" y="540"/>
                    </a:lnTo>
                    <a:lnTo>
                      <a:pt x="398" y="450"/>
                    </a:lnTo>
                    <a:lnTo>
                      <a:pt x="364" y="390"/>
                    </a:lnTo>
                    <a:lnTo>
                      <a:pt x="315" y="322"/>
                    </a:lnTo>
                    <a:lnTo>
                      <a:pt x="251" y="262"/>
                    </a:lnTo>
                    <a:lnTo>
                      <a:pt x="188" y="221"/>
                    </a:lnTo>
                    <a:lnTo>
                      <a:pt x="128" y="195"/>
                    </a:lnTo>
                    <a:lnTo>
                      <a:pt x="68" y="184"/>
                    </a:lnTo>
                    <a:lnTo>
                      <a:pt x="0" y="1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80808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13" name="Freeform 64">
                <a:extLst>
                  <a:ext uri="{FF2B5EF4-FFF2-40B4-BE49-F238E27FC236}">
                    <a16:creationId xmlns:a16="http://schemas.microsoft.com/office/drawing/2014/main" xmlns="" id="{0063CF5F-C942-4BBE-80D3-EC4CED1A8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4" y="2749"/>
                <a:ext cx="1196" cy="1399"/>
              </a:xfrm>
              <a:custGeom>
                <a:avLst/>
                <a:gdLst>
                  <a:gd name="T0" fmla="*/ 0 w 1196"/>
                  <a:gd name="T1" fmla="*/ 375 h 1399"/>
                  <a:gd name="T2" fmla="*/ 79 w 1196"/>
                  <a:gd name="T3" fmla="*/ 405 h 1399"/>
                  <a:gd name="T4" fmla="*/ 139 w 1196"/>
                  <a:gd name="T5" fmla="*/ 439 h 1399"/>
                  <a:gd name="T6" fmla="*/ 195 w 1196"/>
                  <a:gd name="T7" fmla="*/ 476 h 1399"/>
                  <a:gd name="T8" fmla="*/ 262 w 1196"/>
                  <a:gd name="T9" fmla="*/ 540 h 1399"/>
                  <a:gd name="T10" fmla="*/ 304 w 1196"/>
                  <a:gd name="T11" fmla="*/ 592 h 1399"/>
                  <a:gd name="T12" fmla="*/ 341 w 1196"/>
                  <a:gd name="T13" fmla="*/ 649 h 1399"/>
                  <a:gd name="T14" fmla="*/ 375 w 1196"/>
                  <a:gd name="T15" fmla="*/ 720 h 1399"/>
                  <a:gd name="T16" fmla="*/ 405 w 1196"/>
                  <a:gd name="T17" fmla="*/ 784 h 1399"/>
                  <a:gd name="T18" fmla="*/ 431 w 1196"/>
                  <a:gd name="T19" fmla="*/ 877 h 1399"/>
                  <a:gd name="T20" fmla="*/ 446 w 1196"/>
                  <a:gd name="T21" fmla="*/ 971 h 1399"/>
                  <a:gd name="T22" fmla="*/ 450 w 1196"/>
                  <a:gd name="T23" fmla="*/ 1050 h 1399"/>
                  <a:gd name="T24" fmla="*/ 446 w 1196"/>
                  <a:gd name="T25" fmla="*/ 1114 h 1399"/>
                  <a:gd name="T26" fmla="*/ 424 w 1196"/>
                  <a:gd name="T27" fmla="*/ 1192 h 1399"/>
                  <a:gd name="T28" fmla="*/ 382 w 1196"/>
                  <a:gd name="T29" fmla="*/ 1282 h 1399"/>
                  <a:gd name="T30" fmla="*/ 322 w 1196"/>
                  <a:gd name="T31" fmla="*/ 1354 h 1399"/>
                  <a:gd name="T32" fmla="*/ 270 w 1196"/>
                  <a:gd name="T33" fmla="*/ 1399 h 1399"/>
                  <a:gd name="T34" fmla="*/ 994 w 1196"/>
                  <a:gd name="T35" fmla="*/ 1042 h 1399"/>
                  <a:gd name="T36" fmla="*/ 1065 w 1196"/>
                  <a:gd name="T37" fmla="*/ 990 h 1399"/>
                  <a:gd name="T38" fmla="*/ 1114 w 1196"/>
                  <a:gd name="T39" fmla="*/ 937 h 1399"/>
                  <a:gd name="T40" fmla="*/ 1144 w 1196"/>
                  <a:gd name="T41" fmla="*/ 892 h 1399"/>
                  <a:gd name="T42" fmla="*/ 1162 w 1196"/>
                  <a:gd name="T43" fmla="*/ 851 h 1399"/>
                  <a:gd name="T44" fmla="*/ 1181 w 1196"/>
                  <a:gd name="T45" fmla="*/ 795 h 1399"/>
                  <a:gd name="T46" fmla="*/ 1189 w 1196"/>
                  <a:gd name="T47" fmla="*/ 742 h 1399"/>
                  <a:gd name="T48" fmla="*/ 1196 w 1196"/>
                  <a:gd name="T49" fmla="*/ 656 h 1399"/>
                  <a:gd name="T50" fmla="*/ 1196 w 1196"/>
                  <a:gd name="T51" fmla="*/ 589 h 1399"/>
                  <a:gd name="T52" fmla="*/ 1192 w 1196"/>
                  <a:gd name="T53" fmla="*/ 521 h 1399"/>
                  <a:gd name="T54" fmla="*/ 1177 w 1196"/>
                  <a:gd name="T55" fmla="*/ 457 h 1399"/>
                  <a:gd name="T56" fmla="*/ 1159 w 1196"/>
                  <a:gd name="T57" fmla="*/ 382 h 1399"/>
                  <a:gd name="T58" fmla="*/ 1132 w 1196"/>
                  <a:gd name="T59" fmla="*/ 319 h 1399"/>
                  <a:gd name="T60" fmla="*/ 1102 w 1196"/>
                  <a:gd name="T61" fmla="*/ 270 h 1399"/>
                  <a:gd name="T62" fmla="*/ 1072 w 1196"/>
                  <a:gd name="T63" fmla="*/ 229 h 1399"/>
                  <a:gd name="T64" fmla="*/ 1035 w 1196"/>
                  <a:gd name="T65" fmla="*/ 176 h 1399"/>
                  <a:gd name="T66" fmla="*/ 997 w 1196"/>
                  <a:gd name="T67" fmla="*/ 146 h 1399"/>
                  <a:gd name="T68" fmla="*/ 960 w 1196"/>
                  <a:gd name="T69" fmla="*/ 112 h 1399"/>
                  <a:gd name="T70" fmla="*/ 919 w 1196"/>
                  <a:gd name="T71" fmla="*/ 82 h 1399"/>
                  <a:gd name="T72" fmla="*/ 877 w 1196"/>
                  <a:gd name="T73" fmla="*/ 45 h 1399"/>
                  <a:gd name="T74" fmla="*/ 821 w 1196"/>
                  <a:gd name="T75" fmla="*/ 19 h 1399"/>
                  <a:gd name="T76" fmla="*/ 757 w 1196"/>
                  <a:gd name="T77" fmla="*/ 0 h 1399"/>
                  <a:gd name="T78" fmla="*/ 0 w 1196"/>
                  <a:gd name="T79" fmla="*/ 375 h 139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196"/>
                  <a:gd name="T121" fmla="*/ 0 h 1399"/>
                  <a:gd name="T122" fmla="*/ 1196 w 1196"/>
                  <a:gd name="T123" fmla="*/ 1399 h 139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196" h="1399">
                    <a:moveTo>
                      <a:pt x="0" y="375"/>
                    </a:moveTo>
                    <a:lnTo>
                      <a:pt x="79" y="405"/>
                    </a:lnTo>
                    <a:lnTo>
                      <a:pt x="139" y="439"/>
                    </a:lnTo>
                    <a:lnTo>
                      <a:pt x="195" y="476"/>
                    </a:lnTo>
                    <a:lnTo>
                      <a:pt x="262" y="540"/>
                    </a:lnTo>
                    <a:lnTo>
                      <a:pt x="304" y="592"/>
                    </a:lnTo>
                    <a:lnTo>
                      <a:pt x="341" y="649"/>
                    </a:lnTo>
                    <a:lnTo>
                      <a:pt x="375" y="720"/>
                    </a:lnTo>
                    <a:lnTo>
                      <a:pt x="405" y="784"/>
                    </a:lnTo>
                    <a:lnTo>
                      <a:pt x="431" y="877"/>
                    </a:lnTo>
                    <a:lnTo>
                      <a:pt x="446" y="971"/>
                    </a:lnTo>
                    <a:lnTo>
                      <a:pt x="450" y="1050"/>
                    </a:lnTo>
                    <a:lnTo>
                      <a:pt x="446" y="1114"/>
                    </a:lnTo>
                    <a:lnTo>
                      <a:pt x="424" y="1192"/>
                    </a:lnTo>
                    <a:lnTo>
                      <a:pt x="382" y="1282"/>
                    </a:lnTo>
                    <a:lnTo>
                      <a:pt x="322" y="1354"/>
                    </a:lnTo>
                    <a:lnTo>
                      <a:pt x="270" y="1399"/>
                    </a:lnTo>
                    <a:lnTo>
                      <a:pt x="994" y="1042"/>
                    </a:lnTo>
                    <a:lnTo>
                      <a:pt x="1065" y="990"/>
                    </a:lnTo>
                    <a:lnTo>
                      <a:pt x="1114" y="937"/>
                    </a:lnTo>
                    <a:lnTo>
                      <a:pt x="1144" y="892"/>
                    </a:lnTo>
                    <a:lnTo>
                      <a:pt x="1162" y="851"/>
                    </a:lnTo>
                    <a:lnTo>
                      <a:pt x="1181" y="795"/>
                    </a:lnTo>
                    <a:lnTo>
                      <a:pt x="1189" y="742"/>
                    </a:lnTo>
                    <a:lnTo>
                      <a:pt x="1196" y="656"/>
                    </a:lnTo>
                    <a:lnTo>
                      <a:pt x="1196" y="589"/>
                    </a:lnTo>
                    <a:lnTo>
                      <a:pt x="1192" y="521"/>
                    </a:lnTo>
                    <a:lnTo>
                      <a:pt x="1177" y="457"/>
                    </a:lnTo>
                    <a:lnTo>
                      <a:pt x="1159" y="382"/>
                    </a:lnTo>
                    <a:lnTo>
                      <a:pt x="1132" y="319"/>
                    </a:lnTo>
                    <a:lnTo>
                      <a:pt x="1102" y="270"/>
                    </a:lnTo>
                    <a:lnTo>
                      <a:pt x="1072" y="229"/>
                    </a:lnTo>
                    <a:lnTo>
                      <a:pt x="1035" y="176"/>
                    </a:lnTo>
                    <a:lnTo>
                      <a:pt x="997" y="146"/>
                    </a:lnTo>
                    <a:lnTo>
                      <a:pt x="960" y="112"/>
                    </a:lnTo>
                    <a:lnTo>
                      <a:pt x="919" y="82"/>
                    </a:lnTo>
                    <a:lnTo>
                      <a:pt x="877" y="45"/>
                    </a:lnTo>
                    <a:lnTo>
                      <a:pt x="821" y="19"/>
                    </a:lnTo>
                    <a:lnTo>
                      <a:pt x="757" y="0"/>
                    </a:lnTo>
                    <a:lnTo>
                      <a:pt x="0" y="37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EAEAEA"/>
                  </a:gs>
                  <a:gs pos="100000">
                    <a:srgbClr val="000000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310" name="Freeform 65">
              <a:extLst>
                <a:ext uri="{FF2B5EF4-FFF2-40B4-BE49-F238E27FC236}">
                  <a16:creationId xmlns:a16="http://schemas.microsoft.com/office/drawing/2014/main" xmlns="" id="{53144DF1-FEEF-4346-95B6-7E001CD6F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8" y="3866"/>
              <a:ext cx="233" cy="135"/>
            </a:xfrm>
            <a:custGeom>
              <a:avLst/>
              <a:gdLst>
                <a:gd name="T0" fmla="*/ 0 w 233"/>
                <a:gd name="T1" fmla="*/ 124 h 135"/>
                <a:gd name="T2" fmla="*/ 233 w 233"/>
                <a:gd name="T3" fmla="*/ 0 h 135"/>
                <a:gd name="T4" fmla="*/ 207 w 233"/>
                <a:gd name="T5" fmla="*/ 49 h 135"/>
                <a:gd name="T6" fmla="*/ 173 w 233"/>
                <a:gd name="T7" fmla="*/ 87 h 135"/>
                <a:gd name="T8" fmla="*/ 139 w 233"/>
                <a:gd name="T9" fmla="*/ 109 h 135"/>
                <a:gd name="T10" fmla="*/ 105 w 233"/>
                <a:gd name="T11" fmla="*/ 124 h 135"/>
                <a:gd name="T12" fmla="*/ 79 w 233"/>
                <a:gd name="T13" fmla="*/ 135 h 135"/>
                <a:gd name="T14" fmla="*/ 42 w 233"/>
                <a:gd name="T15" fmla="*/ 135 h 135"/>
                <a:gd name="T16" fmla="*/ 0 w 233"/>
                <a:gd name="T17" fmla="*/ 124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3"/>
                <a:gd name="T28" fmla="*/ 0 h 135"/>
                <a:gd name="T29" fmla="*/ 233 w 233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3" h="135">
                  <a:moveTo>
                    <a:pt x="0" y="124"/>
                  </a:moveTo>
                  <a:lnTo>
                    <a:pt x="233" y="0"/>
                  </a:lnTo>
                  <a:lnTo>
                    <a:pt x="207" y="49"/>
                  </a:lnTo>
                  <a:lnTo>
                    <a:pt x="173" y="87"/>
                  </a:lnTo>
                  <a:lnTo>
                    <a:pt x="139" y="109"/>
                  </a:lnTo>
                  <a:lnTo>
                    <a:pt x="105" y="124"/>
                  </a:lnTo>
                  <a:lnTo>
                    <a:pt x="79" y="135"/>
                  </a:lnTo>
                  <a:lnTo>
                    <a:pt x="42" y="13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6641" name="AutoShape 17">
            <a:extLst>
              <a:ext uri="{FF2B5EF4-FFF2-40B4-BE49-F238E27FC236}">
                <a16:creationId xmlns:a16="http://schemas.microsoft.com/office/drawing/2014/main" xmlns="" id="{03EA7E79-B60D-4B5A-9B49-080AD311D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150" y="3598863"/>
            <a:ext cx="1552575" cy="712787"/>
          </a:xfrm>
          <a:prstGeom prst="wedgeRoundRectCallout">
            <a:avLst>
              <a:gd name="adj1" fmla="val -74231"/>
              <a:gd name="adj2" fmla="val -6269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kumimoji="0" lang="en-US" altLang="en-US" sz="1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kumimoji="0" lang="en-US" altLang="en-US" sz="1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1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1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sz="1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71">
            <a:extLst>
              <a:ext uri="{FF2B5EF4-FFF2-40B4-BE49-F238E27FC236}">
                <a16:creationId xmlns:a16="http://schemas.microsoft.com/office/drawing/2014/main" xmlns="" id="{3E471EBF-FC5D-43D0-8DE1-68D8B35191B3}"/>
              </a:ext>
            </a:extLst>
          </p:cNvPr>
          <p:cNvGrpSpPr>
            <a:grpSpLocks/>
          </p:cNvGrpSpPr>
          <p:nvPr/>
        </p:nvGrpSpPr>
        <p:grpSpPr bwMode="auto">
          <a:xfrm>
            <a:off x="312738" y="4691063"/>
            <a:ext cx="1314450" cy="857250"/>
            <a:chOff x="197" y="2955"/>
            <a:chExt cx="828" cy="540"/>
          </a:xfrm>
        </p:grpSpPr>
        <p:grpSp>
          <p:nvGrpSpPr>
            <p:cNvPr id="12304" name="Group 69">
              <a:extLst>
                <a:ext uri="{FF2B5EF4-FFF2-40B4-BE49-F238E27FC236}">
                  <a16:creationId xmlns:a16="http://schemas.microsoft.com/office/drawing/2014/main" xmlns="" id="{EC84475A-05FE-4521-8696-29BA95DF79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" y="2955"/>
              <a:ext cx="828" cy="540"/>
              <a:chOff x="1308" y="3100"/>
              <a:chExt cx="828" cy="540"/>
            </a:xfrm>
          </p:grpSpPr>
          <p:sp>
            <p:nvSpPr>
              <p:cNvPr id="12306" name="Freeform 66">
                <a:extLst>
                  <a:ext uri="{FF2B5EF4-FFF2-40B4-BE49-F238E27FC236}">
                    <a16:creationId xmlns:a16="http://schemas.microsoft.com/office/drawing/2014/main" xmlns="" id="{B29757FE-6938-49B0-A007-38BA05992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3100"/>
                <a:ext cx="708" cy="540"/>
              </a:xfrm>
              <a:custGeom>
                <a:avLst/>
                <a:gdLst>
                  <a:gd name="T0" fmla="*/ 60 w 720"/>
                  <a:gd name="T1" fmla="*/ 391 h 556"/>
                  <a:gd name="T2" fmla="*/ 0 w 720"/>
                  <a:gd name="T3" fmla="*/ 335 h 556"/>
                  <a:gd name="T4" fmla="*/ 0 w 720"/>
                  <a:gd name="T5" fmla="*/ 50 h 556"/>
                  <a:gd name="T6" fmla="*/ 60 w 720"/>
                  <a:gd name="T7" fmla="*/ 0 h 556"/>
                  <a:gd name="T8" fmla="*/ 589 w 720"/>
                  <a:gd name="T9" fmla="*/ 0 h 556"/>
                  <a:gd name="T10" fmla="*/ 589 w 720"/>
                  <a:gd name="T11" fmla="*/ 387 h 556"/>
                  <a:gd name="T12" fmla="*/ 60 w 720"/>
                  <a:gd name="T13" fmla="*/ 391 h 5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0"/>
                  <a:gd name="T22" fmla="*/ 0 h 556"/>
                  <a:gd name="T23" fmla="*/ 720 w 720"/>
                  <a:gd name="T24" fmla="*/ 556 h 5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0" h="556">
                    <a:moveTo>
                      <a:pt x="72" y="556"/>
                    </a:moveTo>
                    <a:lnTo>
                      <a:pt x="0" y="476"/>
                    </a:lnTo>
                    <a:lnTo>
                      <a:pt x="0" y="72"/>
                    </a:lnTo>
                    <a:lnTo>
                      <a:pt x="72" y="0"/>
                    </a:lnTo>
                    <a:lnTo>
                      <a:pt x="720" y="0"/>
                    </a:lnTo>
                    <a:lnTo>
                      <a:pt x="720" y="548"/>
                    </a:lnTo>
                    <a:lnTo>
                      <a:pt x="72" y="5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07" name="Freeform 67">
                <a:extLst>
                  <a:ext uri="{FF2B5EF4-FFF2-40B4-BE49-F238E27FC236}">
                    <a16:creationId xmlns:a16="http://schemas.microsoft.com/office/drawing/2014/main" xmlns="" id="{D86F007A-26C8-4A92-BCCD-0C887206E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6" y="3224"/>
                <a:ext cx="572" cy="280"/>
              </a:xfrm>
              <a:custGeom>
                <a:avLst/>
                <a:gdLst>
                  <a:gd name="T0" fmla="*/ 4 w 572"/>
                  <a:gd name="T1" fmla="*/ 0 h 280"/>
                  <a:gd name="T2" fmla="*/ 468 w 572"/>
                  <a:gd name="T3" fmla="*/ 0 h 280"/>
                  <a:gd name="T4" fmla="*/ 572 w 572"/>
                  <a:gd name="T5" fmla="*/ 144 h 280"/>
                  <a:gd name="T6" fmla="*/ 476 w 572"/>
                  <a:gd name="T7" fmla="*/ 280 h 280"/>
                  <a:gd name="T8" fmla="*/ 0 w 572"/>
                  <a:gd name="T9" fmla="*/ 280 h 2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2"/>
                  <a:gd name="T16" fmla="*/ 0 h 280"/>
                  <a:gd name="T17" fmla="*/ 572 w 572"/>
                  <a:gd name="T18" fmla="*/ 280 h 2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2" h="280">
                    <a:moveTo>
                      <a:pt x="4" y="0"/>
                    </a:moveTo>
                    <a:lnTo>
                      <a:pt x="468" y="0"/>
                    </a:lnTo>
                    <a:lnTo>
                      <a:pt x="572" y="144"/>
                    </a:lnTo>
                    <a:lnTo>
                      <a:pt x="476" y="280"/>
                    </a:lnTo>
                    <a:lnTo>
                      <a:pt x="0" y="280"/>
                    </a:lnTo>
                  </a:path>
                </a:pathLst>
              </a:custGeom>
              <a:noFill/>
              <a:ln w="19050">
                <a:solidFill>
                  <a:srgbClr val="040404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08" name="Line 68">
                <a:extLst>
                  <a:ext uri="{FF2B5EF4-FFF2-40B4-BE49-F238E27FC236}">
                    <a16:creationId xmlns:a16="http://schemas.microsoft.com/office/drawing/2014/main" xmlns="" id="{FCAC4DB7-4F5B-4E4B-B1F9-B000D17A6A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8" y="3368"/>
                <a:ext cx="8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305" name="Line 70">
              <a:extLst>
                <a:ext uri="{FF2B5EF4-FFF2-40B4-BE49-F238E27FC236}">
                  <a16:creationId xmlns:a16="http://schemas.microsoft.com/office/drawing/2014/main" xmlns="" id="{2001053D-9C94-4960-B694-D23C9D5B7B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1" y="3072"/>
              <a:ext cx="0" cy="2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6631" name="AutoShape 7">
            <a:extLst>
              <a:ext uri="{FF2B5EF4-FFF2-40B4-BE49-F238E27FC236}">
                <a16:creationId xmlns:a16="http://schemas.microsoft.com/office/drawing/2014/main" xmlns="" id="{7474B73A-33EC-40B4-834D-4E34262D0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8" y="5843991"/>
            <a:ext cx="2254250" cy="774700"/>
          </a:xfrm>
          <a:prstGeom prst="wedgeRoundRectCallout">
            <a:avLst>
              <a:gd name="adj1" fmla="val 10248"/>
              <a:gd name="adj2" fmla="val -13446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50000"/>
              <a:buFont typeface="Monotype Sorts" pitchFamily="2" charset="2"/>
              <a:buNone/>
              <a:tabLst/>
              <a:defRPr/>
            </a:pPr>
            <a:r>
              <a:rPr kumimoji="1" lang="en-US" altLang="en-US" sz="1600" b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1" lang="en-US" altLang="en-US" sz="16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16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kumimoji="1" lang="en-US" altLang="en-US" sz="16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16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kumimoji="1" lang="en-US" altLang="en-US" sz="16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16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kumimoji="1" lang="en-US" altLang="en-US" sz="16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16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1" lang="en-US" altLang="en-US" sz="16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16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kumimoji="1" lang="en-US" altLang="en-US" sz="16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50000"/>
              <a:buFont typeface="Monotype Sorts" pitchFamily="2" charset="2"/>
              <a:buNone/>
              <a:tabLst/>
              <a:defRPr/>
            </a:pPr>
            <a:r>
              <a:rPr kumimoji="1" lang="en-US" altLang="en-US" sz="16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1" lang="en-US" altLang="en-US" sz="16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16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endParaRPr kumimoji="1" lang="en-US" altLang="en-US" sz="1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3">
            <a:extLst>
              <a:ext uri="{FF2B5EF4-FFF2-40B4-BE49-F238E27FC236}">
                <a16:creationId xmlns:a16="http://schemas.microsoft.com/office/drawing/2014/main" xmlns="" id="{5C7B389F-E08A-4729-A73E-ED5ED1C06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56" y="168276"/>
            <a:ext cx="403383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None/>
            </a:pPr>
            <a:r>
              <a:rPr lang="en-US" altLang="en-US" sz="2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2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046 L 0.15677 0.08763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0" y="4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6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 animBg="1"/>
      <p:bldP spid="26638" grpId="1" animBg="1"/>
      <p:bldP spid="26640" grpId="0" animBg="1"/>
      <p:bldP spid="26640" grpId="1" animBg="1"/>
      <p:bldP spid="26642" grpId="0" animBg="1"/>
      <p:bldP spid="26645" grpId="0" build="p" autoUpdateAnimBg="0"/>
      <p:bldP spid="26641" grpId="0" animBg="1"/>
      <p:bldP spid="26631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>
            <a:extLst>
              <a:ext uri="{FF2B5EF4-FFF2-40B4-BE49-F238E27FC236}">
                <a16:creationId xmlns:a16="http://schemas.microsoft.com/office/drawing/2014/main" xmlns="" id="{33074474-B80B-4495-9A9E-BC00262F6982}"/>
              </a:ext>
            </a:extLst>
          </p:cNvPr>
          <p:cNvGrpSpPr>
            <a:grpSpLocks/>
          </p:cNvGrpSpPr>
          <p:nvPr/>
        </p:nvGrpSpPr>
        <p:grpSpPr bwMode="auto">
          <a:xfrm>
            <a:off x="312738" y="1809750"/>
            <a:ext cx="1933575" cy="1504950"/>
            <a:chOff x="2505" y="1820"/>
            <a:chExt cx="3045" cy="2369"/>
          </a:xfrm>
        </p:grpSpPr>
        <p:sp>
          <p:nvSpPr>
            <p:cNvPr id="12325" name="Freeform 49">
              <a:extLst>
                <a:ext uri="{FF2B5EF4-FFF2-40B4-BE49-F238E27FC236}">
                  <a16:creationId xmlns:a16="http://schemas.microsoft.com/office/drawing/2014/main" xmlns="" id="{3A7CF0C9-0BD5-4623-AEB2-3D5761340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1820"/>
              <a:ext cx="1205" cy="1740"/>
            </a:xfrm>
            <a:custGeom>
              <a:avLst/>
              <a:gdLst>
                <a:gd name="T0" fmla="*/ 0 w 1205"/>
                <a:gd name="T1" fmla="*/ 135 h 1740"/>
                <a:gd name="T2" fmla="*/ 240 w 1205"/>
                <a:gd name="T3" fmla="*/ 15 h 1740"/>
                <a:gd name="T4" fmla="*/ 330 w 1205"/>
                <a:gd name="T5" fmla="*/ 0 h 1740"/>
                <a:gd name="T6" fmla="*/ 415 w 1205"/>
                <a:gd name="T7" fmla="*/ 5 h 1740"/>
                <a:gd name="T8" fmla="*/ 485 w 1205"/>
                <a:gd name="T9" fmla="*/ 25 h 1740"/>
                <a:gd name="T10" fmla="*/ 550 w 1205"/>
                <a:gd name="T11" fmla="*/ 50 h 1740"/>
                <a:gd name="T12" fmla="*/ 620 w 1205"/>
                <a:gd name="T13" fmla="*/ 90 h 1740"/>
                <a:gd name="T14" fmla="*/ 715 w 1205"/>
                <a:gd name="T15" fmla="*/ 145 h 1740"/>
                <a:gd name="T16" fmla="*/ 785 w 1205"/>
                <a:gd name="T17" fmla="*/ 205 h 1740"/>
                <a:gd name="T18" fmla="*/ 835 w 1205"/>
                <a:gd name="T19" fmla="*/ 255 h 1740"/>
                <a:gd name="T20" fmla="*/ 885 w 1205"/>
                <a:gd name="T21" fmla="*/ 310 h 1740"/>
                <a:gd name="T22" fmla="*/ 945 w 1205"/>
                <a:gd name="T23" fmla="*/ 390 h 1740"/>
                <a:gd name="T24" fmla="*/ 1005 w 1205"/>
                <a:gd name="T25" fmla="*/ 480 h 1740"/>
                <a:gd name="T26" fmla="*/ 1085 w 1205"/>
                <a:gd name="T27" fmla="*/ 620 h 1740"/>
                <a:gd name="T28" fmla="*/ 1130 w 1205"/>
                <a:gd name="T29" fmla="*/ 735 h 1740"/>
                <a:gd name="T30" fmla="*/ 1175 w 1205"/>
                <a:gd name="T31" fmla="*/ 880 h 1740"/>
                <a:gd name="T32" fmla="*/ 1205 w 1205"/>
                <a:gd name="T33" fmla="*/ 1055 h 1740"/>
                <a:gd name="T34" fmla="*/ 1205 w 1205"/>
                <a:gd name="T35" fmla="*/ 1175 h 1740"/>
                <a:gd name="T36" fmla="*/ 1200 w 1205"/>
                <a:gd name="T37" fmla="*/ 1270 h 1740"/>
                <a:gd name="T38" fmla="*/ 1175 w 1205"/>
                <a:gd name="T39" fmla="*/ 1385 h 1740"/>
                <a:gd name="T40" fmla="*/ 1120 w 1205"/>
                <a:gd name="T41" fmla="*/ 1500 h 1740"/>
                <a:gd name="T42" fmla="*/ 1040 w 1205"/>
                <a:gd name="T43" fmla="*/ 1595 h 1740"/>
                <a:gd name="T44" fmla="*/ 780 w 1205"/>
                <a:gd name="T45" fmla="*/ 1740 h 1740"/>
                <a:gd name="T46" fmla="*/ 0 w 1205"/>
                <a:gd name="T47" fmla="*/ 135 h 17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05"/>
                <a:gd name="T73" fmla="*/ 0 h 1740"/>
                <a:gd name="T74" fmla="*/ 1205 w 1205"/>
                <a:gd name="T75" fmla="*/ 1740 h 17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05" h="1740">
                  <a:moveTo>
                    <a:pt x="0" y="135"/>
                  </a:moveTo>
                  <a:lnTo>
                    <a:pt x="240" y="15"/>
                  </a:lnTo>
                  <a:lnTo>
                    <a:pt x="330" y="0"/>
                  </a:lnTo>
                  <a:lnTo>
                    <a:pt x="415" y="5"/>
                  </a:lnTo>
                  <a:lnTo>
                    <a:pt x="485" y="25"/>
                  </a:lnTo>
                  <a:lnTo>
                    <a:pt x="550" y="50"/>
                  </a:lnTo>
                  <a:lnTo>
                    <a:pt x="620" y="90"/>
                  </a:lnTo>
                  <a:lnTo>
                    <a:pt x="715" y="145"/>
                  </a:lnTo>
                  <a:lnTo>
                    <a:pt x="785" y="205"/>
                  </a:lnTo>
                  <a:lnTo>
                    <a:pt x="835" y="255"/>
                  </a:lnTo>
                  <a:lnTo>
                    <a:pt x="885" y="310"/>
                  </a:lnTo>
                  <a:lnTo>
                    <a:pt x="945" y="390"/>
                  </a:lnTo>
                  <a:lnTo>
                    <a:pt x="1005" y="480"/>
                  </a:lnTo>
                  <a:lnTo>
                    <a:pt x="1085" y="620"/>
                  </a:lnTo>
                  <a:lnTo>
                    <a:pt x="1130" y="735"/>
                  </a:lnTo>
                  <a:lnTo>
                    <a:pt x="1175" y="880"/>
                  </a:lnTo>
                  <a:lnTo>
                    <a:pt x="1205" y="1055"/>
                  </a:lnTo>
                  <a:lnTo>
                    <a:pt x="1205" y="1175"/>
                  </a:lnTo>
                  <a:lnTo>
                    <a:pt x="1200" y="1270"/>
                  </a:lnTo>
                  <a:lnTo>
                    <a:pt x="1175" y="1385"/>
                  </a:lnTo>
                  <a:lnTo>
                    <a:pt x="1120" y="1500"/>
                  </a:lnTo>
                  <a:lnTo>
                    <a:pt x="1040" y="1595"/>
                  </a:lnTo>
                  <a:lnTo>
                    <a:pt x="780" y="1740"/>
                  </a:lnTo>
                  <a:lnTo>
                    <a:pt x="0" y="135"/>
                  </a:lnTo>
                  <a:close/>
                </a:path>
              </a:pathLst>
            </a:cu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27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26" name="Oval 50">
              <a:extLst>
                <a:ext uri="{FF2B5EF4-FFF2-40B4-BE49-F238E27FC236}">
                  <a16:creationId xmlns:a16="http://schemas.microsoft.com/office/drawing/2014/main" xmlns="" id="{F2E0DCD7-FADF-436E-8CA7-7B4AC04EFB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65425">
              <a:off x="4182" y="1858"/>
              <a:ext cx="1112" cy="1783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27" name="Oval 51">
              <a:extLst>
                <a:ext uri="{FF2B5EF4-FFF2-40B4-BE49-F238E27FC236}">
                  <a16:creationId xmlns:a16="http://schemas.microsoft.com/office/drawing/2014/main" xmlns="" id="{30CDC6D4-F694-44CE-9C38-90568DE736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86038">
              <a:off x="4415" y="2309"/>
              <a:ext cx="542" cy="937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27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28" name="Freeform 52">
              <a:extLst>
                <a:ext uri="{FF2B5EF4-FFF2-40B4-BE49-F238E27FC236}">
                  <a16:creationId xmlns:a16="http://schemas.microsoft.com/office/drawing/2014/main" xmlns="" id="{4EAA64D1-855B-45CB-BA84-B1B79DA72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2375"/>
              <a:ext cx="2090" cy="1430"/>
            </a:xfrm>
            <a:custGeom>
              <a:avLst/>
              <a:gdLst>
                <a:gd name="T0" fmla="*/ 0 w 2090"/>
                <a:gd name="T1" fmla="*/ 730 h 1430"/>
                <a:gd name="T2" fmla="*/ 1410 w 2090"/>
                <a:gd name="T3" fmla="*/ 15 h 1430"/>
                <a:gd name="T4" fmla="*/ 1510 w 2090"/>
                <a:gd name="T5" fmla="*/ 0 h 1430"/>
                <a:gd name="T6" fmla="*/ 1600 w 2090"/>
                <a:gd name="T7" fmla="*/ 0 h 1430"/>
                <a:gd name="T8" fmla="*/ 1655 w 2090"/>
                <a:gd name="T9" fmla="*/ 20 h 1430"/>
                <a:gd name="T10" fmla="*/ 1745 w 2090"/>
                <a:gd name="T11" fmla="*/ 60 h 1430"/>
                <a:gd name="T12" fmla="*/ 1810 w 2090"/>
                <a:gd name="T13" fmla="*/ 100 h 1430"/>
                <a:gd name="T14" fmla="*/ 1880 w 2090"/>
                <a:gd name="T15" fmla="*/ 165 h 1430"/>
                <a:gd name="T16" fmla="*/ 1935 w 2090"/>
                <a:gd name="T17" fmla="*/ 225 h 1430"/>
                <a:gd name="T18" fmla="*/ 1995 w 2090"/>
                <a:gd name="T19" fmla="*/ 320 h 1430"/>
                <a:gd name="T20" fmla="*/ 2050 w 2090"/>
                <a:gd name="T21" fmla="*/ 445 h 1430"/>
                <a:gd name="T22" fmla="*/ 2075 w 2090"/>
                <a:gd name="T23" fmla="*/ 545 h 1430"/>
                <a:gd name="T24" fmla="*/ 2090 w 2090"/>
                <a:gd name="T25" fmla="*/ 635 h 1430"/>
                <a:gd name="T26" fmla="*/ 2085 w 2090"/>
                <a:gd name="T27" fmla="*/ 730 h 1430"/>
                <a:gd name="T28" fmla="*/ 2065 w 2090"/>
                <a:gd name="T29" fmla="*/ 815 h 1430"/>
                <a:gd name="T30" fmla="*/ 2040 w 2090"/>
                <a:gd name="T31" fmla="*/ 890 h 1430"/>
                <a:gd name="T32" fmla="*/ 1985 w 2090"/>
                <a:gd name="T33" fmla="*/ 970 h 1430"/>
                <a:gd name="T34" fmla="*/ 1905 w 2090"/>
                <a:gd name="T35" fmla="*/ 1040 h 1430"/>
                <a:gd name="T36" fmla="*/ 1145 w 2090"/>
                <a:gd name="T37" fmla="*/ 1430 h 1430"/>
                <a:gd name="T38" fmla="*/ 1285 w 2090"/>
                <a:gd name="T39" fmla="*/ 1325 h 1430"/>
                <a:gd name="T40" fmla="*/ 1335 w 2090"/>
                <a:gd name="T41" fmla="*/ 1250 h 1430"/>
                <a:gd name="T42" fmla="*/ 1360 w 2090"/>
                <a:gd name="T43" fmla="*/ 1170 h 1430"/>
                <a:gd name="T44" fmla="*/ 1375 w 2090"/>
                <a:gd name="T45" fmla="*/ 1085 h 1430"/>
                <a:gd name="T46" fmla="*/ 1375 w 2090"/>
                <a:gd name="T47" fmla="*/ 985 h 1430"/>
                <a:gd name="T48" fmla="*/ 1365 w 2090"/>
                <a:gd name="T49" fmla="*/ 890 h 1430"/>
                <a:gd name="T50" fmla="*/ 1340 w 2090"/>
                <a:gd name="T51" fmla="*/ 795 h 1430"/>
                <a:gd name="T52" fmla="*/ 1300 w 2090"/>
                <a:gd name="T53" fmla="*/ 695 h 1430"/>
                <a:gd name="T54" fmla="*/ 1255 w 2090"/>
                <a:gd name="T55" fmla="*/ 615 h 1430"/>
                <a:gd name="T56" fmla="*/ 1185 w 2090"/>
                <a:gd name="T57" fmla="*/ 525 h 1430"/>
                <a:gd name="T58" fmla="*/ 1110 w 2090"/>
                <a:gd name="T59" fmla="*/ 465 h 1430"/>
                <a:gd name="T60" fmla="*/ 1030 w 2090"/>
                <a:gd name="T61" fmla="*/ 410 h 1430"/>
                <a:gd name="T62" fmla="*/ 935 w 2090"/>
                <a:gd name="T63" fmla="*/ 370 h 1430"/>
                <a:gd name="T64" fmla="*/ 185 w 2090"/>
                <a:gd name="T65" fmla="*/ 750 h 1430"/>
                <a:gd name="T66" fmla="*/ 90 w 2090"/>
                <a:gd name="T67" fmla="*/ 725 h 1430"/>
                <a:gd name="T68" fmla="*/ 0 w 2090"/>
                <a:gd name="T69" fmla="*/ 730 h 14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90"/>
                <a:gd name="T106" fmla="*/ 0 h 1430"/>
                <a:gd name="T107" fmla="*/ 2090 w 2090"/>
                <a:gd name="T108" fmla="*/ 1430 h 14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90" h="1430">
                  <a:moveTo>
                    <a:pt x="0" y="730"/>
                  </a:moveTo>
                  <a:lnTo>
                    <a:pt x="1410" y="15"/>
                  </a:lnTo>
                  <a:lnTo>
                    <a:pt x="1510" y="0"/>
                  </a:lnTo>
                  <a:lnTo>
                    <a:pt x="1600" y="0"/>
                  </a:lnTo>
                  <a:lnTo>
                    <a:pt x="1655" y="20"/>
                  </a:lnTo>
                  <a:lnTo>
                    <a:pt x="1745" y="60"/>
                  </a:lnTo>
                  <a:lnTo>
                    <a:pt x="1810" y="100"/>
                  </a:lnTo>
                  <a:lnTo>
                    <a:pt x="1880" y="165"/>
                  </a:lnTo>
                  <a:lnTo>
                    <a:pt x="1935" y="225"/>
                  </a:lnTo>
                  <a:lnTo>
                    <a:pt x="1995" y="320"/>
                  </a:lnTo>
                  <a:lnTo>
                    <a:pt x="2050" y="445"/>
                  </a:lnTo>
                  <a:lnTo>
                    <a:pt x="2075" y="545"/>
                  </a:lnTo>
                  <a:lnTo>
                    <a:pt x="2090" y="635"/>
                  </a:lnTo>
                  <a:lnTo>
                    <a:pt x="2085" y="730"/>
                  </a:lnTo>
                  <a:lnTo>
                    <a:pt x="2065" y="815"/>
                  </a:lnTo>
                  <a:lnTo>
                    <a:pt x="2040" y="890"/>
                  </a:lnTo>
                  <a:lnTo>
                    <a:pt x="1985" y="970"/>
                  </a:lnTo>
                  <a:lnTo>
                    <a:pt x="1905" y="1040"/>
                  </a:lnTo>
                  <a:lnTo>
                    <a:pt x="1145" y="1430"/>
                  </a:lnTo>
                  <a:lnTo>
                    <a:pt x="1285" y="1325"/>
                  </a:lnTo>
                  <a:lnTo>
                    <a:pt x="1335" y="1250"/>
                  </a:lnTo>
                  <a:lnTo>
                    <a:pt x="1360" y="1170"/>
                  </a:lnTo>
                  <a:lnTo>
                    <a:pt x="1375" y="1085"/>
                  </a:lnTo>
                  <a:lnTo>
                    <a:pt x="1375" y="985"/>
                  </a:lnTo>
                  <a:lnTo>
                    <a:pt x="1365" y="890"/>
                  </a:lnTo>
                  <a:lnTo>
                    <a:pt x="1340" y="795"/>
                  </a:lnTo>
                  <a:lnTo>
                    <a:pt x="1300" y="695"/>
                  </a:lnTo>
                  <a:lnTo>
                    <a:pt x="1255" y="615"/>
                  </a:lnTo>
                  <a:lnTo>
                    <a:pt x="1185" y="525"/>
                  </a:lnTo>
                  <a:lnTo>
                    <a:pt x="1110" y="465"/>
                  </a:lnTo>
                  <a:lnTo>
                    <a:pt x="1030" y="410"/>
                  </a:lnTo>
                  <a:lnTo>
                    <a:pt x="935" y="370"/>
                  </a:lnTo>
                  <a:lnTo>
                    <a:pt x="185" y="750"/>
                  </a:lnTo>
                  <a:lnTo>
                    <a:pt x="90" y="725"/>
                  </a:lnTo>
                  <a:lnTo>
                    <a:pt x="0" y="730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50000">
                  <a:srgbClr val="EAEAEA"/>
                </a:gs>
                <a:gs pos="100000">
                  <a:srgbClr val="000000"/>
                </a:gs>
              </a:gsLst>
              <a:lin ang="27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29" name="Freeform 53">
              <a:extLst>
                <a:ext uri="{FF2B5EF4-FFF2-40B4-BE49-F238E27FC236}">
                  <a16:creationId xmlns:a16="http://schemas.microsoft.com/office/drawing/2014/main" xmlns="" id="{F4741FD1-63EA-43F0-8A0D-4C1B53040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" y="3105"/>
              <a:ext cx="470" cy="470"/>
            </a:xfrm>
            <a:custGeom>
              <a:avLst/>
              <a:gdLst>
                <a:gd name="T0" fmla="*/ 310 w 470"/>
                <a:gd name="T1" fmla="*/ 195 h 470"/>
                <a:gd name="T2" fmla="*/ 245 w 470"/>
                <a:gd name="T3" fmla="*/ 205 h 470"/>
                <a:gd name="T4" fmla="*/ 180 w 470"/>
                <a:gd name="T5" fmla="*/ 230 h 470"/>
                <a:gd name="T6" fmla="*/ 125 w 470"/>
                <a:gd name="T7" fmla="*/ 260 h 470"/>
                <a:gd name="T8" fmla="*/ 85 w 470"/>
                <a:gd name="T9" fmla="*/ 300 h 470"/>
                <a:gd name="T10" fmla="*/ 40 w 470"/>
                <a:gd name="T11" fmla="*/ 365 h 470"/>
                <a:gd name="T12" fmla="*/ 20 w 470"/>
                <a:gd name="T13" fmla="*/ 420 h 470"/>
                <a:gd name="T14" fmla="*/ 0 w 470"/>
                <a:gd name="T15" fmla="*/ 470 h 470"/>
                <a:gd name="T16" fmla="*/ 40 w 470"/>
                <a:gd name="T17" fmla="*/ 245 h 470"/>
                <a:gd name="T18" fmla="*/ 75 w 470"/>
                <a:gd name="T19" fmla="*/ 145 h 470"/>
                <a:gd name="T20" fmla="*/ 145 w 470"/>
                <a:gd name="T21" fmla="*/ 65 h 470"/>
                <a:gd name="T22" fmla="*/ 220 w 470"/>
                <a:gd name="T23" fmla="*/ 20 h 470"/>
                <a:gd name="T24" fmla="*/ 300 w 470"/>
                <a:gd name="T25" fmla="*/ 0 h 470"/>
                <a:gd name="T26" fmla="*/ 385 w 470"/>
                <a:gd name="T27" fmla="*/ 0 h 470"/>
                <a:gd name="T28" fmla="*/ 470 w 470"/>
                <a:gd name="T29" fmla="*/ 15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0"/>
                <a:gd name="T46" fmla="*/ 0 h 470"/>
                <a:gd name="T47" fmla="*/ 470 w 470"/>
                <a:gd name="T48" fmla="*/ 470 h 4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0" h="470">
                  <a:moveTo>
                    <a:pt x="310" y="195"/>
                  </a:moveTo>
                  <a:lnTo>
                    <a:pt x="245" y="205"/>
                  </a:lnTo>
                  <a:lnTo>
                    <a:pt x="180" y="230"/>
                  </a:lnTo>
                  <a:lnTo>
                    <a:pt x="125" y="260"/>
                  </a:lnTo>
                  <a:lnTo>
                    <a:pt x="85" y="300"/>
                  </a:lnTo>
                  <a:lnTo>
                    <a:pt x="40" y="365"/>
                  </a:lnTo>
                  <a:lnTo>
                    <a:pt x="20" y="420"/>
                  </a:lnTo>
                  <a:lnTo>
                    <a:pt x="0" y="470"/>
                  </a:lnTo>
                  <a:lnTo>
                    <a:pt x="40" y="245"/>
                  </a:lnTo>
                  <a:lnTo>
                    <a:pt x="75" y="145"/>
                  </a:lnTo>
                  <a:lnTo>
                    <a:pt x="145" y="65"/>
                  </a:lnTo>
                  <a:lnTo>
                    <a:pt x="220" y="20"/>
                  </a:lnTo>
                  <a:lnTo>
                    <a:pt x="300" y="0"/>
                  </a:lnTo>
                  <a:lnTo>
                    <a:pt x="385" y="0"/>
                  </a:lnTo>
                  <a:lnTo>
                    <a:pt x="470" y="15"/>
                  </a:lnTo>
                </a:path>
              </a:pathLst>
            </a:custGeom>
            <a:gradFill rotWithShape="1">
              <a:gsLst>
                <a:gs pos="0">
                  <a:srgbClr val="000000"/>
                </a:gs>
                <a:gs pos="50000">
                  <a:srgbClr val="FFFFFF"/>
                </a:gs>
                <a:gs pos="100000">
                  <a:srgbClr val="000000"/>
                </a:gs>
              </a:gsLst>
              <a:lin ang="27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30" name="Freeform 54">
              <a:extLst>
                <a:ext uri="{FF2B5EF4-FFF2-40B4-BE49-F238E27FC236}">
                  <a16:creationId xmlns:a16="http://schemas.microsoft.com/office/drawing/2014/main" xmlns="" id="{9336B366-2B34-4FFB-BFBE-F0DD178D4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" y="3293"/>
              <a:ext cx="308" cy="825"/>
            </a:xfrm>
            <a:custGeom>
              <a:avLst/>
              <a:gdLst>
                <a:gd name="T0" fmla="*/ 308 w 308"/>
                <a:gd name="T1" fmla="*/ 0 h 825"/>
                <a:gd name="T2" fmla="*/ 308 w 308"/>
                <a:gd name="T3" fmla="*/ 183 h 825"/>
                <a:gd name="T4" fmla="*/ 285 w 308"/>
                <a:gd name="T5" fmla="*/ 180 h 825"/>
                <a:gd name="T6" fmla="*/ 259 w 308"/>
                <a:gd name="T7" fmla="*/ 180 h 825"/>
                <a:gd name="T8" fmla="*/ 236 w 308"/>
                <a:gd name="T9" fmla="*/ 187 h 825"/>
                <a:gd name="T10" fmla="*/ 210 w 308"/>
                <a:gd name="T11" fmla="*/ 198 h 825"/>
                <a:gd name="T12" fmla="*/ 176 w 308"/>
                <a:gd name="T13" fmla="*/ 221 h 825"/>
                <a:gd name="T14" fmla="*/ 146 w 308"/>
                <a:gd name="T15" fmla="*/ 247 h 825"/>
                <a:gd name="T16" fmla="*/ 128 w 308"/>
                <a:gd name="T17" fmla="*/ 273 h 825"/>
                <a:gd name="T18" fmla="*/ 109 w 308"/>
                <a:gd name="T19" fmla="*/ 322 h 825"/>
                <a:gd name="T20" fmla="*/ 101 w 308"/>
                <a:gd name="T21" fmla="*/ 371 h 825"/>
                <a:gd name="T22" fmla="*/ 105 w 308"/>
                <a:gd name="T23" fmla="*/ 431 h 825"/>
                <a:gd name="T24" fmla="*/ 116 w 308"/>
                <a:gd name="T25" fmla="*/ 480 h 825"/>
                <a:gd name="T26" fmla="*/ 135 w 308"/>
                <a:gd name="T27" fmla="*/ 528 h 825"/>
                <a:gd name="T28" fmla="*/ 161 w 308"/>
                <a:gd name="T29" fmla="*/ 577 h 825"/>
                <a:gd name="T30" fmla="*/ 195 w 308"/>
                <a:gd name="T31" fmla="*/ 618 h 825"/>
                <a:gd name="T32" fmla="*/ 221 w 308"/>
                <a:gd name="T33" fmla="*/ 645 h 825"/>
                <a:gd name="T34" fmla="*/ 263 w 308"/>
                <a:gd name="T35" fmla="*/ 675 h 825"/>
                <a:gd name="T36" fmla="*/ 308 w 308"/>
                <a:gd name="T37" fmla="*/ 693 h 825"/>
                <a:gd name="T38" fmla="*/ 308 w 308"/>
                <a:gd name="T39" fmla="*/ 825 h 825"/>
                <a:gd name="T40" fmla="*/ 255 w 308"/>
                <a:gd name="T41" fmla="*/ 798 h 825"/>
                <a:gd name="T42" fmla="*/ 210 w 308"/>
                <a:gd name="T43" fmla="*/ 772 h 825"/>
                <a:gd name="T44" fmla="*/ 158 w 308"/>
                <a:gd name="T45" fmla="*/ 731 h 825"/>
                <a:gd name="T46" fmla="*/ 116 w 308"/>
                <a:gd name="T47" fmla="*/ 686 h 825"/>
                <a:gd name="T48" fmla="*/ 83 w 308"/>
                <a:gd name="T49" fmla="*/ 637 h 825"/>
                <a:gd name="T50" fmla="*/ 45 w 308"/>
                <a:gd name="T51" fmla="*/ 570 h 825"/>
                <a:gd name="T52" fmla="*/ 23 w 308"/>
                <a:gd name="T53" fmla="*/ 502 h 825"/>
                <a:gd name="T54" fmla="*/ 8 w 308"/>
                <a:gd name="T55" fmla="*/ 435 h 825"/>
                <a:gd name="T56" fmla="*/ 0 w 308"/>
                <a:gd name="T57" fmla="*/ 352 h 825"/>
                <a:gd name="T58" fmla="*/ 8 w 308"/>
                <a:gd name="T59" fmla="*/ 285 h 825"/>
                <a:gd name="T60" fmla="*/ 26 w 308"/>
                <a:gd name="T61" fmla="*/ 213 h 825"/>
                <a:gd name="T62" fmla="*/ 56 w 308"/>
                <a:gd name="T63" fmla="*/ 142 h 825"/>
                <a:gd name="T64" fmla="*/ 101 w 308"/>
                <a:gd name="T65" fmla="*/ 90 h 825"/>
                <a:gd name="T66" fmla="*/ 158 w 308"/>
                <a:gd name="T67" fmla="*/ 41 h 825"/>
                <a:gd name="T68" fmla="*/ 214 w 308"/>
                <a:gd name="T69" fmla="*/ 18 h 825"/>
                <a:gd name="T70" fmla="*/ 263 w 308"/>
                <a:gd name="T71" fmla="*/ 7 h 825"/>
                <a:gd name="T72" fmla="*/ 308 w 308"/>
                <a:gd name="T73" fmla="*/ 0 h 8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8"/>
                <a:gd name="T112" fmla="*/ 0 h 825"/>
                <a:gd name="T113" fmla="*/ 308 w 308"/>
                <a:gd name="T114" fmla="*/ 825 h 82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8" h="825">
                  <a:moveTo>
                    <a:pt x="308" y="0"/>
                  </a:moveTo>
                  <a:lnTo>
                    <a:pt x="308" y="183"/>
                  </a:lnTo>
                  <a:lnTo>
                    <a:pt x="285" y="180"/>
                  </a:lnTo>
                  <a:lnTo>
                    <a:pt x="259" y="180"/>
                  </a:lnTo>
                  <a:lnTo>
                    <a:pt x="236" y="187"/>
                  </a:lnTo>
                  <a:lnTo>
                    <a:pt x="210" y="198"/>
                  </a:lnTo>
                  <a:lnTo>
                    <a:pt x="176" y="221"/>
                  </a:lnTo>
                  <a:lnTo>
                    <a:pt x="146" y="247"/>
                  </a:lnTo>
                  <a:lnTo>
                    <a:pt x="128" y="273"/>
                  </a:lnTo>
                  <a:lnTo>
                    <a:pt x="109" y="322"/>
                  </a:lnTo>
                  <a:lnTo>
                    <a:pt x="101" y="371"/>
                  </a:lnTo>
                  <a:lnTo>
                    <a:pt x="105" y="431"/>
                  </a:lnTo>
                  <a:lnTo>
                    <a:pt x="116" y="480"/>
                  </a:lnTo>
                  <a:lnTo>
                    <a:pt x="135" y="528"/>
                  </a:lnTo>
                  <a:lnTo>
                    <a:pt x="161" y="577"/>
                  </a:lnTo>
                  <a:lnTo>
                    <a:pt x="195" y="618"/>
                  </a:lnTo>
                  <a:lnTo>
                    <a:pt x="221" y="645"/>
                  </a:lnTo>
                  <a:lnTo>
                    <a:pt x="263" y="675"/>
                  </a:lnTo>
                  <a:lnTo>
                    <a:pt x="308" y="693"/>
                  </a:lnTo>
                  <a:lnTo>
                    <a:pt x="308" y="825"/>
                  </a:lnTo>
                  <a:lnTo>
                    <a:pt x="255" y="798"/>
                  </a:lnTo>
                  <a:lnTo>
                    <a:pt x="210" y="772"/>
                  </a:lnTo>
                  <a:lnTo>
                    <a:pt x="158" y="731"/>
                  </a:lnTo>
                  <a:lnTo>
                    <a:pt x="116" y="686"/>
                  </a:lnTo>
                  <a:lnTo>
                    <a:pt x="83" y="637"/>
                  </a:lnTo>
                  <a:lnTo>
                    <a:pt x="45" y="570"/>
                  </a:lnTo>
                  <a:lnTo>
                    <a:pt x="23" y="502"/>
                  </a:lnTo>
                  <a:lnTo>
                    <a:pt x="8" y="435"/>
                  </a:lnTo>
                  <a:lnTo>
                    <a:pt x="0" y="352"/>
                  </a:lnTo>
                  <a:lnTo>
                    <a:pt x="8" y="285"/>
                  </a:lnTo>
                  <a:lnTo>
                    <a:pt x="26" y="213"/>
                  </a:lnTo>
                  <a:lnTo>
                    <a:pt x="56" y="142"/>
                  </a:lnTo>
                  <a:lnTo>
                    <a:pt x="101" y="90"/>
                  </a:lnTo>
                  <a:lnTo>
                    <a:pt x="158" y="41"/>
                  </a:lnTo>
                  <a:lnTo>
                    <a:pt x="214" y="18"/>
                  </a:lnTo>
                  <a:lnTo>
                    <a:pt x="263" y="7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31" name="Freeform 55">
              <a:extLst>
                <a:ext uri="{FF2B5EF4-FFF2-40B4-BE49-F238E27FC236}">
                  <a16:creationId xmlns:a16="http://schemas.microsoft.com/office/drawing/2014/main" xmlns="" id="{BCD8B65B-7F77-4381-BAC8-3566F2A90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098"/>
              <a:ext cx="1095" cy="888"/>
            </a:xfrm>
            <a:custGeom>
              <a:avLst/>
              <a:gdLst>
                <a:gd name="T0" fmla="*/ 207 w 1095"/>
                <a:gd name="T1" fmla="*/ 888 h 888"/>
                <a:gd name="T2" fmla="*/ 994 w 1095"/>
                <a:gd name="T3" fmla="*/ 483 h 888"/>
                <a:gd name="T4" fmla="*/ 1095 w 1095"/>
                <a:gd name="T5" fmla="*/ 195 h 888"/>
                <a:gd name="T6" fmla="*/ 938 w 1095"/>
                <a:gd name="T7" fmla="*/ 0 h 888"/>
                <a:gd name="T8" fmla="*/ 199 w 1095"/>
                <a:gd name="T9" fmla="*/ 378 h 888"/>
                <a:gd name="T10" fmla="*/ 169 w 1095"/>
                <a:gd name="T11" fmla="*/ 375 h 888"/>
                <a:gd name="T12" fmla="*/ 135 w 1095"/>
                <a:gd name="T13" fmla="*/ 378 h 888"/>
                <a:gd name="T14" fmla="*/ 94 w 1095"/>
                <a:gd name="T15" fmla="*/ 401 h 888"/>
                <a:gd name="T16" fmla="*/ 60 w 1095"/>
                <a:gd name="T17" fmla="*/ 423 h 888"/>
                <a:gd name="T18" fmla="*/ 30 w 1095"/>
                <a:gd name="T19" fmla="*/ 457 h 888"/>
                <a:gd name="T20" fmla="*/ 8 w 1095"/>
                <a:gd name="T21" fmla="*/ 506 h 888"/>
                <a:gd name="T22" fmla="*/ 0 w 1095"/>
                <a:gd name="T23" fmla="*/ 555 h 888"/>
                <a:gd name="T24" fmla="*/ 0 w 1095"/>
                <a:gd name="T25" fmla="*/ 611 h 888"/>
                <a:gd name="T26" fmla="*/ 12 w 1095"/>
                <a:gd name="T27" fmla="*/ 660 h 888"/>
                <a:gd name="T28" fmla="*/ 30 w 1095"/>
                <a:gd name="T29" fmla="*/ 716 h 888"/>
                <a:gd name="T30" fmla="*/ 57 w 1095"/>
                <a:gd name="T31" fmla="*/ 765 h 888"/>
                <a:gd name="T32" fmla="*/ 90 w 1095"/>
                <a:gd name="T33" fmla="*/ 810 h 888"/>
                <a:gd name="T34" fmla="*/ 124 w 1095"/>
                <a:gd name="T35" fmla="*/ 847 h 888"/>
                <a:gd name="T36" fmla="*/ 165 w 1095"/>
                <a:gd name="T37" fmla="*/ 873 h 888"/>
                <a:gd name="T38" fmla="*/ 207 w 1095"/>
                <a:gd name="T39" fmla="*/ 888 h 8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95"/>
                <a:gd name="T61" fmla="*/ 0 h 888"/>
                <a:gd name="T62" fmla="*/ 1095 w 1095"/>
                <a:gd name="T63" fmla="*/ 888 h 88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95" h="888">
                  <a:moveTo>
                    <a:pt x="207" y="888"/>
                  </a:moveTo>
                  <a:lnTo>
                    <a:pt x="994" y="483"/>
                  </a:lnTo>
                  <a:lnTo>
                    <a:pt x="1095" y="195"/>
                  </a:lnTo>
                  <a:lnTo>
                    <a:pt x="938" y="0"/>
                  </a:lnTo>
                  <a:lnTo>
                    <a:pt x="199" y="378"/>
                  </a:lnTo>
                  <a:lnTo>
                    <a:pt x="169" y="375"/>
                  </a:lnTo>
                  <a:lnTo>
                    <a:pt x="135" y="378"/>
                  </a:lnTo>
                  <a:lnTo>
                    <a:pt x="94" y="401"/>
                  </a:lnTo>
                  <a:lnTo>
                    <a:pt x="60" y="423"/>
                  </a:lnTo>
                  <a:lnTo>
                    <a:pt x="30" y="457"/>
                  </a:lnTo>
                  <a:lnTo>
                    <a:pt x="8" y="506"/>
                  </a:lnTo>
                  <a:lnTo>
                    <a:pt x="0" y="555"/>
                  </a:lnTo>
                  <a:lnTo>
                    <a:pt x="0" y="611"/>
                  </a:lnTo>
                  <a:lnTo>
                    <a:pt x="12" y="660"/>
                  </a:lnTo>
                  <a:lnTo>
                    <a:pt x="30" y="716"/>
                  </a:lnTo>
                  <a:lnTo>
                    <a:pt x="57" y="765"/>
                  </a:lnTo>
                  <a:lnTo>
                    <a:pt x="90" y="810"/>
                  </a:lnTo>
                  <a:lnTo>
                    <a:pt x="124" y="847"/>
                  </a:lnTo>
                  <a:lnTo>
                    <a:pt x="165" y="873"/>
                  </a:lnTo>
                  <a:lnTo>
                    <a:pt x="207" y="888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32" name="Freeform 56" descr="Dark upward diagonal">
              <a:extLst>
                <a:ext uri="{FF2B5EF4-FFF2-40B4-BE49-F238E27FC236}">
                  <a16:creationId xmlns:a16="http://schemas.microsoft.com/office/drawing/2014/main" xmlns="" id="{2D06F3C1-445F-49D4-A33B-C7CBE0953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" y="2745"/>
              <a:ext cx="1040" cy="1444"/>
            </a:xfrm>
            <a:custGeom>
              <a:avLst/>
              <a:gdLst>
                <a:gd name="T0" fmla="*/ 8 w 1040"/>
                <a:gd name="T1" fmla="*/ 1239 h 1444"/>
                <a:gd name="T2" fmla="*/ 795 w 1040"/>
                <a:gd name="T3" fmla="*/ 834 h 1444"/>
                <a:gd name="T4" fmla="*/ 896 w 1040"/>
                <a:gd name="T5" fmla="*/ 546 h 1444"/>
                <a:gd name="T6" fmla="*/ 739 w 1040"/>
                <a:gd name="T7" fmla="*/ 351 h 1444"/>
                <a:gd name="T8" fmla="*/ 0 w 1040"/>
                <a:gd name="T9" fmla="*/ 729 h 1444"/>
                <a:gd name="T10" fmla="*/ 1 w 1040"/>
                <a:gd name="T11" fmla="*/ 555 h 1444"/>
                <a:gd name="T12" fmla="*/ 166 w 1040"/>
                <a:gd name="T13" fmla="*/ 379 h 1444"/>
                <a:gd name="T14" fmla="*/ 920 w 1040"/>
                <a:gd name="T15" fmla="*/ 0 h 1444"/>
                <a:gd name="T16" fmla="*/ 942 w 1040"/>
                <a:gd name="T17" fmla="*/ 101 h 1444"/>
                <a:gd name="T18" fmla="*/ 961 w 1040"/>
                <a:gd name="T19" fmla="*/ 244 h 1444"/>
                <a:gd name="T20" fmla="*/ 987 w 1040"/>
                <a:gd name="T21" fmla="*/ 401 h 1444"/>
                <a:gd name="T22" fmla="*/ 1010 w 1040"/>
                <a:gd name="T23" fmla="*/ 578 h 1444"/>
                <a:gd name="T24" fmla="*/ 1025 w 1040"/>
                <a:gd name="T25" fmla="*/ 735 h 1444"/>
                <a:gd name="T26" fmla="*/ 1040 w 1040"/>
                <a:gd name="T27" fmla="*/ 911 h 1444"/>
                <a:gd name="T28" fmla="*/ 1032 w 1040"/>
                <a:gd name="T29" fmla="*/ 1028 h 1444"/>
                <a:gd name="T30" fmla="*/ 215 w 1040"/>
                <a:gd name="T31" fmla="*/ 1444 h 1444"/>
                <a:gd name="T32" fmla="*/ 5 w 1040"/>
                <a:gd name="T33" fmla="*/ 1376 h 1444"/>
                <a:gd name="T34" fmla="*/ 8 w 1040"/>
                <a:gd name="T35" fmla="*/ 1239 h 14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40"/>
                <a:gd name="T55" fmla="*/ 0 h 1444"/>
                <a:gd name="T56" fmla="*/ 1040 w 1040"/>
                <a:gd name="T57" fmla="*/ 1444 h 14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40" h="1444">
                  <a:moveTo>
                    <a:pt x="8" y="1239"/>
                  </a:moveTo>
                  <a:lnTo>
                    <a:pt x="795" y="834"/>
                  </a:lnTo>
                  <a:lnTo>
                    <a:pt x="896" y="546"/>
                  </a:lnTo>
                  <a:lnTo>
                    <a:pt x="739" y="351"/>
                  </a:lnTo>
                  <a:lnTo>
                    <a:pt x="0" y="729"/>
                  </a:lnTo>
                  <a:lnTo>
                    <a:pt x="1" y="555"/>
                  </a:lnTo>
                  <a:lnTo>
                    <a:pt x="166" y="379"/>
                  </a:lnTo>
                  <a:lnTo>
                    <a:pt x="920" y="0"/>
                  </a:lnTo>
                  <a:lnTo>
                    <a:pt x="942" y="101"/>
                  </a:lnTo>
                  <a:lnTo>
                    <a:pt x="961" y="244"/>
                  </a:lnTo>
                  <a:lnTo>
                    <a:pt x="987" y="401"/>
                  </a:lnTo>
                  <a:lnTo>
                    <a:pt x="1010" y="578"/>
                  </a:lnTo>
                  <a:lnTo>
                    <a:pt x="1025" y="735"/>
                  </a:lnTo>
                  <a:lnTo>
                    <a:pt x="1040" y="911"/>
                  </a:lnTo>
                  <a:lnTo>
                    <a:pt x="1032" y="1028"/>
                  </a:lnTo>
                  <a:lnTo>
                    <a:pt x="215" y="1444"/>
                  </a:lnTo>
                  <a:lnTo>
                    <a:pt x="5" y="1376"/>
                  </a:lnTo>
                  <a:lnTo>
                    <a:pt x="8" y="1239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33" name="Freeform 57" descr="Large confetti">
              <a:extLst>
                <a:ext uri="{FF2B5EF4-FFF2-40B4-BE49-F238E27FC236}">
                  <a16:creationId xmlns:a16="http://schemas.microsoft.com/office/drawing/2014/main" xmlns="" id="{606FE86D-DDD5-4566-A845-01B4F8C46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" y="2745"/>
              <a:ext cx="439" cy="1061"/>
            </a:xfrm>
            <a:custGeom>
              <a:avLst/>
              <a:gdLst>
                <a:gd name="T0" fmla="*/ 0 w 439"/>
                <a:gd name="T1" fmla="*/ 0 h 1061"/>
                <a:gd name="T2" fmla="*/ 23 w 439"/>
                <a:gd name="T3" fmla="*/ 105 h 1061"/>
                <a:gd name="T4" fmla="*/ 27 w 439"/>
                <a:gd name="T5" fmla="*/ 173 h 1061"/>
                <a:gd name="T6" fmla="*/ 45 w 439"/>
                <a:gd name="T7" fmla="*/ 244 h 1061"/>
                <a:gd name="T8" fmla="*/ 38 w 439"/>
                <a:gd name="T9" fmla="*/ 323 h 1061"/>
                <a:gd name="T10" fmla="*/ 68 w 439"/>
                <a:gd name="T11" fmla="*/ 409 h 1061"/>
                <a:gd name="T12" fmla="*/ 60 w 439"/>
                <a:gd name="T13" fmla="*/ 488 h 1061"/>
                <a:gd name="T14" fmla="*/ 83 w 439"/>
                <a:gd name="T15" fmla="*/ 574 h 1061"/>
                <a:gd name="T16" fmla="*/ 75 w 439"/>
                <a:gd name="T17" fmla="*/ 664 h 1061"/>
                <a:gd name="T18" fmla="*/ 102 w 439"/>
                <a:gd name="T19" fmla="*/ 739 h 1061"/>
                <a:gd name="T20" fmla="*/ 90 w 439"/>
                <a:gd name="T21" fmla="*/ 825 h 1061"/>
                <a:gd name="T22" fmla="*/ 117 w 439"/>
                <a:gd name="T23" fmla="*/ 915 h 1061"/>
                <a:gd name="T24" fmla="*/ 102 w 439"/>
                <a:gd name="T25" fmla="*/ 968 h 1061"/>
                <a:gd name="T26" fmla="*/ 113 w 439"/>
                <a:gd name="T27" fmla="*/ 1028 h 1061"/>
                <a:gd name="T28" fmla="*/ 150 w 439"/>
                <a:gd name="T29" fmla="*/ 1054 h 1061"/>
                <a:gd name="T30" fmla="*/ 199 w 439"/>
                <a:gd name="T31" fmla="*/ 1061 h 1061"/>
                <a:gd name="T32" fmla="*/ 244 w 439"/>
                <a:gd name="T33" fmla="*/ 1046 h 1061"/>
                <a:gd name="T34" fmla="*/ 293 w 439"/>
                <a:gd name="T35" fmla="*/ 1009 h 1061"/>
                <a:gd name="T36" fmla="*/ 349 w 439"/>
                <a:gd name="T37" fmla="*/ 953 h 1061"/>
                <a:gd name="T38" fmla="*/ 390 w 439"/>
                <a:gd name="T39" fmla="*/ 896 h 1061"/>
                <a:gd name="T40" fmla="*/ 417 w 439"/>
                <a:gd name="T41" fmla="*/ 825 h 1061"/>
                <a:gd name="T42" fmla="*/ 428 w 439"/>
                <a:gd name="T43" fmla="*/ 761 h 1061"/>
                <a:gd name="T44" fmla="*/ 439 w 439"/>
                <a:gd name="T45" fmla="*/ 668 h 1061"/>
                <a:gd name="T46" fmla="*/ 439 w 439"/>
                <a:gd name="T47" fmla="*/ 570 h 1061"/>
                <a:gd name="T48" fmla="*/ 420 w 439"/>
                <a:gd name="T49" fmla="*/ 473 h 1061"/>
                <a:gd name="T50" fmla="*/ 394 w 439"/>
                <a:gd name="T51" fmla="*/ 379 h 1061"/>
                <a:gd name="T52" fmla="*/ 357 w 439"/>
                <a:gd name="T53" fmla="*/ 300 h 1061"/>
                <a:gd name="T54" fmla="*/ 315 w 439"/>
                <a:gd name="T55" fmla="*/ 236 h 1061"/>
                <a:gd name="T56" fmla="*/ 274 w 439"/>
                <a:gd name="T57" fmla="*/ 184 h 1061"/>
                <a:gd name="T58" fmla="*/ 222 w 439"/>
                <a:gd name="T59" fmla="*/ 135 h 1061"/>
                <a:gd name="T60" fmla="*/ 154 w 439"/>
                <a:gd name="T61" fmla="*/ 79 h 1061"/>
                <a:gd name="T62" fmla="*/ 94 w 439"/>
                <a:gd name="T63" fmla="*/ 38 h 1061"/>
                <a:gd name="T64" fmla="*/ 49 w 439"/>
                <a:gd name="T65" fmla="*/ 15 h 1061"/>
                <a:gd name="T66" fmla="*/ 0 w 439"/>
                <a:gd name="T67" fmla="*/ 0 h 10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39"/>
                <a:gd name="T103" fmla="*/ 0 h 1061"/>
                <a:gd name="T104" fmla="*/ 439 w 439"/>
                <a:gd name="T105" fmla="*/ 1061 h 106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39" h="1061">
                  <a:moveTo>
                    <a:pt x="0" y="0"/>
                  </a:moveTo>
                  <a:lnTo>
                    <a:pt x="23" y="105"/>
                  </a:lnTo>
                  <a:lnTo>
                    <a:pt x="27" y="173"/>
                  </a:lnTo>
                  <a:lnTo>
                    <a:pt x="45" y="244"/>
                  </a:lnTo>
                  <a:lnTo>
                    <a:pt x="38" y="323"/>
                  </a:lnTo>
                  <a:lnTo>
                    <a:pt x="68" y="409"/>
                  </a:lnTo>
                  <a:lnTo>
                    <a:pt x="60" y="488"/>
                  </a:lnTo>
                  <a:lnTo>
                    <a:pt x="83" y="574"/>
                  </a:lnTo>
                  <a:lnTo>
                    <a:pt x="75" y="664"/>
                  </a:lnTo>
                  <a:lnTo>
                    <a:pt x="102" y="739"/>
                  </a:lnTo>
                  <a:lnTo>
                    <a:pt x="90" y="825"/>
                  </a:lnTo>
                  <a:lnTo>
                    <a:pt x="117" y="915"/>
                  </a:lnTo>
                  <a:lnTo>
                    <a:pt x="102" y="968"/>
                  </a:lnTo>
                  <a:lnTo>
                    <a:pt x="113" y="1028"/>
                  </a:lnTo>
                  <a:lnTo>
                    <a:pt x="150" y="1054"/>
                  </a:lnTo>
                  <a:lnTo>
                    <a:pt x="199" y="1061"/>
                  </a:lnTo>
                  <a:lnTo>
                    <a:pt x="244" y="1046"/>
                  </a:lnTo>
                  <a:lnTo>
                    <a:pt x="293" y="1009"/>
                  </a:lnTo>
                  <a:lnTo>
                    <a:pt x="349" y="953"/>
                  </a:lnTo>
                  <a:lnTo>
                    <a:pt x="390" y="896"/>
                  </a:lnTo>
                  <a:lnTo>
                    <a:pt x="417" y="825"/>
                  </a:lnTo>
                  <a:lnTo>
                    <a:pt x="428" y="761"/>
                  </a:lnTo>
                  <a:lnTo>
                    <a:pt x="439" y="668"/>
                  </a:lnTo>
                  <a:lnTo>
                    <a:pt x="439" y="570"/>
                  </a:lnTo>
                  <a:lnTo>
                    <a:pt x="420" y="473"/>
                  </a:lnTo>
                  <a:lnTo>
                    <a:pt x="394" y="379"/>
                  </a:lnTo>
                  <a:lnTo>
                    <a:pt x="357" y="300"/>
                  </a:lnTo>
                  <a:lnTo>
                    <a:pt x="315" y="236"/>
                  </a:lnTo>
                  <a:lnTo>
                    <a:pt x="274" y="184"/>
                  </a:lnTo>
                  <a:lnTo>
                    <a:pt x="222" y="135"/>
                  </a:lnTo>
                  <a:lnTo>
                    <a:pt x="154" y="79"/>
                  </a:lnTo>
                  <a:lnTo>
                    <a:pt x="94" y="38"/>
                  </a:lnTo>
                  <a:lnTo>
                    <a:pt x="49" y="1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34" name="Freeform 58">
              <a:extLst>
                <a:ext uri="{FF2B5EF4-FFF2-40B4-BE49-F238E27FC236}">
                  <a16:creationId xmlns:a16="http://schemas.microsoft.com/office/drawing/2014/main" xmlns="" id="{6EC52690-10E1-4D73-A746-FE7F58F33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5" y="3098"/>
              <a:ext cx="300" cy="480"/>
            </a:xfrm>
            <a:custGeom>
              <a:avLst/>
              <a:gdLst>
                <a:gd name="T0" fmla="*/ 191 w 300"/>
                <a:gd name="T1" fmla="*/ 480 h 480"/>
                <a:gd name="T2" fmla="*/ 154 w 300"/>
                <a:gd name="T3" fmla="*/ 465 h 480"/>
                <a:gd name="T4" fmla="*/ 131 w 300"/>
                <a:gd name="T5" fmla="*/ 442 h 480"/>
                <a:gd name="T6" fmla="*/ 105 w 300"/>
                <a:gd name="T7" fmla="*/ 423 h 480"/>
                <a:gd name="T8" fmla="*/ 83 w 300"/>
                <a:gd name="T9" fmla="*/ 401 h 480"/>
                <a:gd name="T10" fmla="*/ 64 w 300"/>
                <a:gd name="T11" fmla="*/ 371 h 480"/>
                <a:gd name="T12" fmla="*/ 45 w 300"/>
                <a:gd name="T13" fmla="*/ 345 h 480"/>
                <a:gd name="T14" fmla="*/ 34 w 300"/>
                <a:gd name="T15" fmla="*/ 315 h 480"/>
                <a:gd name="T16" fmla="*/ 19 w 300"/>
                <a:gd name="T17" fmla="*/ 281 h 480"/>
                <a:gd name="T18" fmla="*/ 8 w 300"/>
                <a:gd name="T19" fmla="*/ 232 h 480"/>
                <a:gd name="T20" fmla="*/ 0 w 300"/>
                <a:gd name="T21" fmla="*/ 180 h 480"/>
                <a:gd name="T22" fmla="*/ 4 w 300"/>
                <a:gd name="T23" fmla="*/ 135 h 480"/>
                <a:gd name="T24" fmla="*/ 19 w 300"/>
                <a:gd name="T25" fmla="*/ 63 h 480"/>
                <a:gd name="T26" fmla="*/ 139 w 300"/>
                <a:gd name="T27" fmla="*/ 0 h 480"/>
                <a:gd name="T28" fmla="*/ 300 w 300"/>
                <a:gd name="T29" fmla="*/ 191 h 480"/>
                <a:gd name="T30" fmla="*/ 191 w 300"/>
                <a:gd name="T31" fmla="*/ 480 h 4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0"/>
                <a:gd name="T49" fmla="*/ 0 h 480"/>
                <a:gd name="T50" fmla="*/ 300 w 300"/>
                <a:gd name="T51" fmla="*/ 480 h 4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0" h="480">
                  <a:moveTo>
                    <a:pt x="191" y="480"/>
                  </a:moveTo>
                  <a:lnTo>
                    <a:pt x="154" y="465"/>
                  </a:lnTo>
                  <a:lnTo>
                    <a:pt x="131" y="442"/>
                  </a:lnTo>
                  <a:lnTo>
                    <a:pt x="105" y="423"/>
                  </a:lnTo>
                  <a:lnTo>
                    <a:pt x="83" y="401"/>
                  </a:lnTo>
                  <a:lnTo>
                    <a:pt x="64" y="371"/>
                  </a:lnTo>
                  <a:lnTo>
                    <a:pt x="45" y="345"/>
                  </a:lnTo>
                  <a:lnTo>
                    <a:pt x="34" y="315"/>
                  </a:lnTo>
                  <a:lnTo>
                    <a:pt x="19" y="281"/>
                  </a:lnTo>
                  <a:lnTo>
                    <a:pt x="8" y="232"/>
                  </a:lnTo>
                  <a:lnTo>
                    <a:pt x="0" y="180"/>
                  </a:lnTo>
                  <a:lnTo>
                    <a:pt x="4" y="135"/>
                  </a:lnTo>
                  <a:lnTo>
                    <a:pt x="19" y="63"/>
                  </a:lnTo>
                  <a:lnTo>
                    <a:pt x="139" y="0"/>
                  </a:lnTo>
                  <a:lnTo>
                    <a:pt x="300" y="191"/>
                  </a:lnTo>
                  <a:lnTo>
                    <a:pt x="191" y="480"/>
                  </a:lnTo>
                  <a:close/>
                </a:path>
              </a:pathLst>
            </a:custGeom>
            <a:gradFill rotWithShape="1">
              <a:gsLst>
                <a:gs pos="0">
                  <a:srgbClr val="BEBEBE"/>
                </a:gs>
                <a:gs pos="100000">
                  <a:srgbClr val="333333"/>
                </a:gs>
              </a:gsLst>
              <a:lin ang="189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36">
            <a:extLst>
              <a:ext uri="{FF2B5EF4-FFF2-40B4-BE49-F238E27FC236}">
                <a16:creationId xmlns:a16="http://schemas.microsoft.com/office/drawing/2014/main" xmlns="" id="{25CD580F-4258-4AED-BFA9-C4020A1A335C}"/>
              </a:ext>
            </a:extLst>
          </p:cNvPr>
          <p:cNvGrpSpPr>
            <a:grpSpLocks/>
          </p:cNvGrpSpPr>
          <p:nvPr/>
        </p:nvGrpSpPr>
        <p:grpSpPr bwMode="auto">
          <a:xfrm>
            <a:off x="273050" y="4494213"/>
            <a:ext cx="3740150" cy="1257300"/>
            <a:chOff x="1965" y="1330"/>
            <a:chExt cx="5890" cy="1980"/>
          </a:xfrm>
        </p:grpSpPr>
        <p:sp>
          <p:nvSpPr>
            <p:cNvPr id="12314" name="Rectangle 37">
              <a:extLst>
                <a:ext uri="{FF2B5EF4-FFF2-40B4-BE49-F238E27FC236}">
                  <a16:creationId xmlns:a16="http://schemas.microsoft.com/office/drawing/2014/main" xmlns="" id="{368B1115-5662-4734-A939-077B6C823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5" y="1410"/>
              <a:ext cx="270" cy="18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15" name="Rectangle 38">
              <a:extLst>
                <a:ext uri="{FF2B5EF4-FFF2-40B4-BE49-F238E27FC236}">
                  <a16:creationId xmlns:a16="http://schemas.microsoft.com/office/drawing/2014/main" xmlns="" id="{B19CB992-EFB2-4C23-ADD1-4706073E7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5" y="1815"/>
              <a:ext cx="360" cy="9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16" name="Rectangle 39">
              <a:extLst>
                <a:ext uri="{FF2B5EF4-FFF2-40B4-BE49-F238E27FC236}">
                  <a16:creationId xmlns:a16="http://schemas.microsoft.com/office/drawing/2014/main" xmlns="" id="{BE448E04-72EA-4199-91DE-ADD284A0A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950"/>
              <a:ext cx="1215" cy="70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17" name="Freeform 40">
              <a:extLst>
                <a:ext uri="{FF2B5EF4-FFF2-40B4-BE49-F238E27FC236}">
                  <a16:creationId xmlns:a16="http://schemas.microsoft.com/office/drawing/2014/main" xmlns="" id="{0142433C-D84F-41A0-BC00-B9B3FAE9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1620"/>
              <a:ext cx="2690" cy="1380"/>
            </a:xfrm>
            <a:custGeom>
              <a:avLst/>
              <a:gdLst>
                <a:gd name="T0" fmla="*/ 2690 w 2690"/>
                <a:gd name="T1" fmla="*/ 0 h 1380"/>
                <a:gd name="T2" fmla="*/ 2690 w 2690"/>
                <a:gd name="T3" fmla="*/ 1380 h 1380"/>
                <a:gd name="T4" fmla="*/ 165 w 2690"/>
                <a:gd name="T5" fmla="*/ 1380 h 1380"/>
                <a:gd name="T6" fmla="*/ 0 w 2690"/>
                <a:gd name="T7" fmla="*/ 1215 h 1380"/>
                <a:gd name="T8" fmla="*/ 0 w 2690"/>
                <a:gd name="T9" fmla="*/ 160 h 1380"/>
                <a:gd name="T10" fmla="*/ 155 w 2690"/>
                <a:gd name="T11" fmla="*/ 5 h 1380"/>
                <a:gd name="T12" fmla="*/ 2690 w 2690"/>
                <a:gd name="T13" fmla="*/ 0 h 13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90"/>
                <a:gd name="T22" fmla="*/ 0 h 1380"/>
                <a:gd name="T23" fmla="*/ 2690 w 2690"/>
                <a:gd name="T24" fmla="*/ 1380 h 13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90" h="1380">
                  <a:moveTo>
                    <a:pt x="2690" y="0"/>
                  </a:moveTo>
                  <a:lnTo>
                    <a:pt x="2690" y="1380"/>
                  </a:lnTo>
                  <a:lnTo>
                    <a:pt x="165" y="1380"/>
                  </a:lnTo>
                  <a:lnTo>
                    <a:pt x="0" y="1215"/>
                  </a:lnTo>
                  <a:lnTo>
                    <a:pt x="0" y="160"/>
                  </a:lnTo>
                  <a:lnTo>
                    <a:pt x="155" y="5"/>
                  </a:lnTo>
                  <a:lnTo>
                    <a:pt x="269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18" name="Freeform 41" descr="Dark upward diagonal">
              <a:extLst>
                <a:ext uri="{FF2B5EF4-FFF2-40B4-BE49-F238E27FC236}">
                  <a16:creationId xmlns:a16="http://schemas.microsoft.com/office/drawing/2014/main" xmlns="" id="{D03049D6-61DD-4CF2-B2FA-B32BC5D72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1630"/>
              <a:ext cx="1655" cy="1370"/>
            </a:xfrm>
            <a:custGeom>
              <a:avLst/>
              <a:gdLst>
                <a:gd name="T0" fmla="*/ 0 w 1655"/>
                <a:gd name="T1" fmla="*/ 315 h 1370"/>
                <a:gd name="T2" fmla="*/ 0 w 1655"/>
                <a:gd name="T3" fmla="*/ 150 h 1370"/>
                <a:gd name="T4" fmla="*/ 150 w 1655"/>
                <a:gd name="T5" fmla="*/ 0 h 1370"/>
                <a:gd name="T6" fmla="*/ 1625 w 1655"/>
                <a:gd name="T7" fmla="*/ 0 h 1370"/>
                <a:gd name="T8" fmla="*/ 1620 w 1655"/>
                <a:gd name="T9" fmla="*/ 60 h 1370"/>
                <a:gd name="T10" fmla="*/ 1610 w 1655"/>
                <a:gd name="T11" fmla="*/ 115 h 1370"/>
                <a:gd name="T12" fmla="*/ 1620 w 1655"/>
                <a:gd name="T13" fmla="*/ 155 h 1370"/>
                <a:gd name="T14" fmla="*/ 1640 w 1655"/>
                <a:gd name="T15" fmla="*/ 195 h 1370"/>
                <a:gd name="T16" fmla="*/ 1635 w 1655"/>
                <a:gd name="T17" fmla="*/ 270 h 1370"/>
                <a:gd name="T18" fmla="*/ 1620 w 1655"/>
                <a:gd name="T19" fmla="*/ 300 h 1370"/>
                <a:gd name="T20" fmla="*/ 1620 w 1655"/>
                <a:gd name="T21" fmla="*/ 365 h 1370"/>
                <a:gd name="T22" fmla="*/ 1635 w 1655"/>
                <a:gd name="T23" fmla="*/ 425 h 1370"/>
                <a:gd name="T24" fmla="*/ 1630 w 1655"/>
                <a:gd name="T25" fmla="*/ 485 h 1370"/>
                <a:gd name="T26" fmla="*/ 1630 w 1655"/>
                <a:gd name="T27" fmla="*/ 540 h 1370"/>
                <a:gd name="T28" fmla="*/ 1655 w 1655"/>
                <a:gd name="T29" fmla="*/ 615 h 1370"/>
                <a:gd name="T30" fmla="*/ 1640 w 1655"/>
                <a:gd name="T31" fmla="*/ 715 h 1370"/>
                <a:gd name="T32" fmla="*/ 1610 w 1655"/>
                <a:gd name="T33" fmla="*/ 790 h 1370"/>
                <a:gd name="T34" fmla="*/ 1630 w 1655"/>
                <a:gd name="T35" fmla="*/ 885 h 1370"/>
                <a:gd name="T36" fmla="*/ 1640 w 1655"/>
                <a:gd name="T37" fmla="*/ 970 h 1370"/>
                <a:gd name="T38" fmla="*/ 1620 w 1655"/>
                <a:gd name="T39" fmla="*/ 1055 h 1370"/>
                <a:gd name="T40" fmla="*/ 1610 w 1655"/>
                <a:gd name="T41" fmla="*/ 1135 h 1370"/>
                <a:gd name="T42" fmla="*/ 1615 w 1655"/>
                <a:gd name="T43" fmla="*/ 1240 h 1370"/>
                <a:gd name="T44" fmla="*/ 1630 w 1655"/>
                <a:gd name="T45" fmla="*/ 1315 h 1370"/>
                <a:gd name="T46" fmla="*/ 1640 w 1655"/>
                <a:gd name="T47" fmla="*/ 1370 h 1370"/>
                <a:gd name="T48" fmla="*/ 175 w 1655"/>
                <a:gd name="T49" fmla="*/ 1370 h 1370"/>
                <a:gd name="T50" fmla="*/ 0 w 1655"/>
                <a:gd name="T51" fmla="*/ 1195 h 1370"/>
                <a:gd name="T52" fmla="*/ 0 w 1655"/>
                <a:gd name="T53" fmla="*/ 1025 h 1370"/>
                <a:gd name="T54" fmla="*/ 1215 w 1655"/>
                <a:gd name="T55" fmla="*/ 1025 h 1370"/>
                <a:gd name="T56" fmla="*/ 1445 w 1655"/>
                <a:gd name="T57" fmla="*/ 680 h 1370"/>
                <a:gd name="T58" fmla="*/ 1215 w 1655"/>
                <a:gd name="T59" fmla="*/ 315 h 1370"/>
                <a:gd name="T60" fmla="*/ 0 w 1655"/>
                <a:gd name="T61" fmla="*/ 315 h 137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55"/>
                <a:gd name="T94" fmla="*/ 0 h 1370"/>
                <a:gd name="T95" fmla="*/ 1655 w 1655"/>
                <a:gd name="T96" fmla="*/ 1370 h 137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55" h="1370">
                  <a:moveTo>
                    <a:pt x="0" y="315"/>
                  </a:moveTo>
                  <a:lnTo>
                    <a:pt x="0" y="150"/>
                  </a:lnTo>
                  <a:lnTo>
                    <a:pt x="150" y="0"/>
                  </a:lnTo>
                  <a:lnTo>
                    <a:pt x="1625" y="0"/>
                  </a:lnTo>
                  <a:lnTo>
                    <a:pt x="1620" y="60"/>
                  </a:lnTo>
                  <a:lnTo>
                    <a:pt x="1610" y="115"/>
                  </a:lnTo>
                  <a:lnTo>
                    <a:pt x="1620" y="155"/>
                  </a:lnTo>
                  <a:lnTo>
                    <a:pt x="1640" y="195"/>
                  </a:lnTo>
                  <a:lnTo>
                    <a:pt x="1635" y="270"/>
                  </a:lnTo>
                  <a:lnTo>
                    <a:pt x="1620" y="300"/>
                  </a:lnTo>
                  <a:lnTo>
                    <a:pt x="1620" y="365"/>
                  </a:lnTo>
                  <a:lnTo>
                    <a:pt x="1635" y="425"/>
                  </a:lnTo>
                  <a:lnTo>
                    <a:pt x="1630" y="485"/>
                  </a:lnTo>
                  <a:lnTo>
                    <a:pt x="1630" y="540"/>
                  </a:lnTo>
                  <a:lnTo>
                    <a:pt x="1655" y="615"/>
                  </a:lnTo>
                  <a:lnTo>
                    <a:pt x="1640" y="715"/>
                  </a:lnTo>
                  <a:lnTo>
                    <a:pt x="1610" y="790"/>
                  </a:lnTo>
                  <a:lnTo>
                    <a:pt x="1630" y="885"/>
                  </a:lnTo>
                  <a:lnTo>
                    <a:pt x="1640" y="970"/>
                  </a:lnTo>
                  <a:lnTo>
                    <a:pt x="1620" y="1055"/>
                  </a:lnTo>
                  <a:lnTo>
                    <a:pt x="1610" y="1135"/>
                  </a:lnTo>
                  <a:lnTo>
                    <a:pt x="1615" y="1240"/>
                  </a:lnTo>
                  <a:lnTo>
                    <a:pt x="1630" y="1315"/>
                  </a:lnTo>
                  <a:lnTo>
                    <a:pt x="1640" y="1370"/>
                  </a:lnTo>
                  <a:lnTo>
                    <a:pt x="175" y="1370"/>
                  </a:lnTo>
                  <a:lnTo>
                    <a:pt x="0" y="1195"/>
                  </a:lnTo>
                  <a:lnTo>
                    <a:pt x="0" y="1025"/>
                  </a:lnTo>
                  <a:lnTo>
                    <a:pt x="1215" y="1025"/>
                  </a:lnTo>
                  <a:lnTo>
                    <a:pt x="1445" y="680"/>
                  </a:lnTo>
                  <a:lnTo>
                    <a:pt x="1215" y="315"/>
                  </a:lnTo>
                  <a:lnTo>
                    <a:pt x="0" y="315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19" name="Oval 42">
              <a:extLst>
                <a:ext uri="{FF2B5EF4-FFF2-40B4-BE49-F238E27FC236}">
                  <a16:creationId xmlns:a16="http://schemas.microsoft.com/office/drawing/2014/main" xmlns="" id="{06D6F560-ACAA-418C-8EA0-9EE195929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0" y="1420"/>
              <a:ext cx="1786" cy="178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20" name="Oval 43">
              <a:extLst>
                <a:ext uri="{FF2B5EF4-FFF2-40B4-BE49-F238E27FC236}">
                  <a16:creationId xmlns:a16="http://schemas.microsoft.com/office/drawing/2014/main" xmlns="" id="{B85947BE-ABCC-4AB5-A7C7-5E3CDAC5A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0" y="1620"/>
              <a:ext cx="1382" cy="13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21" name="Oval 44">
              <a:extLst>
                <a:ext uri="{FF2B5EF4-FFF2-40B4-BE49-F238E27FC236}">
                  <a16:creationId xmlns:a16="http://schemas.microsoft.com/office/drawing/2014/main" xmlns="" id="{7F594740-6645-46C5-A306-BCD826EFE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0" y="1800"/>
              <a:ext cx="1037" cy="104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22" name="Oval 45">
              <a:extLst>
                <a:ext uri="{FF2B5EF4-FFF2-40B4-BE49-F238E27FC236}">
                  <a16:creationId xmlns:a16="http://schemas.microsoft.com/office/drawing/2014/main" xmlns="" id="{F9CABA0B-F461-4073-950B-89FC68FA258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480" y="1980"/>
              <a:ext cx="706" cy="7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23" name="Line 46">
              <a:extLst>
                <a:ext uri="{FF2B5EF4-FFF2-40B4-BE49-F238E27FC236}">
                  <a16:creationId xmlns:a16="http://schemas.microsoft.com/office/drawing/2014/main" xmlns="" id="{0135BC60-C3FA-42A5-8718-605451BA76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5" y="2310"/>
              <a:ext cx="589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24" name="Line 47">
              <a:extLst>
                <a:ext uri="{FF2B5EF4-FFF2-40B4-BE49-F238E27FC236}">
                  <a16:creationId xmlns:a16="http://schemas.microsoft.com/office/drawing/2014/main" xmlns="" id="{9745DF99-67C1-4EE4-AF60-2FF1EE4500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30" y="1330"/>
              <a:ext cx="0" cy="19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6632" name="Freeform 8">
            <a:extLst>
              <a:ext uri="{FF2B5EF4-FFF2-40B4-BE49-F238E27FC236}">
                <a16:creationId xmlns:a16="http://schemas.microsoft.com/office/drawing/2014/main" xmlns="" id="{EAC858DE-8004-4E6B-8AB3-4C6C6BA392C5}"/>
              </a:ext>
            </a:extLst>
          </p:cNvPr>
          <p:cNvSpPr>
            <a:spLocks/>
          </p:cNvSpPr>
          <p:nvPr/>
        </p:nvSpPr>
        <p:spPr bwMode="auto">
          <a:xfrm>
            <a:off x="190500" y="1543050"/>
            <a:ext cx="946150" cy="2420938"/>
          </a:xfrm>
          <a:custGeom>
            <a:avLst/>
            <a:gdLst>
              <a:gd name="T0" fmla="*/ 2147483646 w 477"/>
              <a:gd name="T1" fmla="*/ 2147483646 h 1233"/>
              <a:gd name="T2" fmla="*/ 2147483646 w 477"/>
              <a:gd name="T3" fmla="*/ 2147483646 h 1233"/>
              <a:gd name="T4" fmla="*/ 2147483646 w 477"/>
              <a:gd name="T5" fmla="*/ 2147483646 h 1233"/>
              <a:gd name="T6" fmla="*/ 2147483646 w 477"/>
              <a:gd name="T7" fmla="*/ 2147483646 h 1233"/>
              <a:gd name="T8" fmla="*/ 2147483646 w 477"/>
              <a:gd name="T9" fmla="*/ 2147483646 h 1233"/>
              <a:gd name="T10" fmla="*/ 2147483646 w 477"/>
              <a:gd name="T11" fmla="*/ 2147483646 h 1233"/>
              <a:gd name="T12" fmla="*/ 2147483646 w 477"/>
              <a:gd name="T13" fmla="*/ 2147483646 h 1233"/>
              <a:gd name="T14" fmla="*/ 2147483646 w 477"/>
              <a:gd name="T15" fmla="*/ 2147483646 h 1233"/>
              <a:gd name="T16" fmla="*/ 2147483646 w 477"/>
              <a:gd name="T17" fmla="*/ 2147483646 h 1233"/>
              <a:gd name="T18" fmla="*/ 2147483646 w 477"/>
              <a:gd name="T19" fmla="*/ 2147483646 h 1233"/>
              <a:gd name="T20" fmla="*/ 2147483646 w 477"/>
              <a:gd name="T21" fmla="*/ 2147483646 h 1233"/>
              <a:gd name="T22" fmla="*/ 2147483646 w 477"/>
              <a:gd name="T23" fmla="*/ 2147483646 h 1233"/>
              <a:gd name="T24" fmla="*/ 2147483646 w 477"/>
              <a:gd name="T25" fmla="*/ 2147483646 h 1233"/>
              <a:gd name="T26" fmla="*/ 2147483646 w 477"/>
              <a:gd name="T27" fmla="*/ 2147483646 h 1233"/>
              <a:gd name="T28" fmla="*/ 2147483646 w 477"/>
              <a:gd name="T29" fmla="*/ 2147483646 h 1233"/>
              <a:gd name="T30" fmla="*/ 0 w 477"/>
              <a:gd name="T31" fmla="*/ 2147483646 h 1233"/>
              <a:gd name="T32" fmla="*/ 0 w 477"/>
              <a:gd name="T33" fmla="*/ 2147483646 h 1233"/>
              <a:gd name="T34" fmla="*/ 2147483646 w 477"/>
              <a:gd name="T35" fmla="*/ 0 h 1233"/>
              <a:gd name="T36" fmla="*/ 2147483646 w 477"/>
              <a:gd name="T37" fmla="*/ 2147483646 h 12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77"/>
              <a:gd name="T58" fmla="*/ 0 h 1233"/>
              <a:gd name="T59" fmla="*/ 477 w 477"/>
              <a:gd name="T60" fmla="*/ 1233 h 123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77" h="1233">
                <a:moveTo>
                  <a:pt x="432" y="67"/>
                </a:moveTo>
                <a:cubicBezTo>
                  <a:pt x="419" y="87"/>
                  <a:pt x="413" y="118"/>
                  <a:pt x="440" y="127"/>
                </a:cubicBezTo>
                <a:cubicBezTo>
                  <a:pt x="448" y="150"/>
                  <a:pt x="450" y="151"/>
                  <a:pt x="440" y="187"/>
                </a:cubicBezTo>
                <a:cubicBezTo>
                  <a:pt x="437" y="196"/>
                  <a:pt x="424" y="211"/>
                  <a:pt x="424" y="211"/>
                </a:cubicBezTo>
                <a:cubicBezTo>
                  <a:pt x="425" y="224"/>
                  <a:pt x="424" y="238"/>
                  <a:pt x="428" y="251"/>
                </a:cubicBezTo>
                <a:cubicBezTo>
                  <a:pt x="432" y="264"/>
                  <a:pt x="444" y="274"/>
                  <a:pt x="448" y="287"/>
                </a:cubicBezTo>
                <a:cubicBezTo>
                  <a:pt x="447" y="296"/>
                  <a:pt x="448" y="306"/>
                  <a:pt x="444" y="315"/>
                </a:cubicBezTo>
                <a:cubicBezTo>
                  <a:pt x="442" y="319"/>
                  <a:pt x="435" y="319"/>
                  <a:pt x="432" y="323"/>
                </a:cubicBezTo>
                <a:cubicBezTo>
                  <a:pt x="428" y="330"/>
                  <a:pt x="424" y="347"/>
                  <a:pt x="424" y="347"/>
                </a:cubicBezTo>
                <a:cubicBezTo>
                  <a:pt x="431" y="424"/>
                  <a:pt x="429" y="366"/>
                  <a:pt x="444" y="411"/>
                </a:cubicBezTo>
                <a:cubicBezTo>
                  <a:pt x="447" y="455"/>
                  <a:pt x="444" y="557"/>
                  <a:pt x="464" y="587"/>
                </a:cubicBezTo>
                <a:cubicBezTo>
                  <a:pt x="477" y="638"/>
                  <a:pt x="477" y="693"/>
                  <a:pt x="460" y="743"/>
                </a:cubicBezTo>
                <a:cubicBezTo>
                  <a:pt x="461" y="778"/>
                  <a:pt x="461" y="812"/>
                  <a:pt x="464" y="847"/>
                </a:cubicBezTo>
                <a:cubicBezTo>
                  <a:pt x="465" y="855"/>
                  <a:pt x="472" y="871"/>
                  <a:pt x="472" y="871"/>
                </a:cubicBezTo>
                <a:cubicBezTo>
                  <a:pt x="468" y="906"/>
                  <a:pt x="460" y="931"/>
                  <a:pt x="460" y="967"/>
                </a:cubicBezTo>
                <a:lnTo>
                  <a:pt x="0" y="1233"/>
                </a:lnTo>
                <a:lnTo>
                  <a:pt x="0" y="247"/>
                </a:lnTo>
                <a:lnTo>
                  <a:pt x="428" y="0"/>
                </a:lnTo>
                <a:cubicBezTo>
                  <a:pt x="429" y="6"/>
                  <a:pt x="439" y="53"/>
                  <a:pt x="432" y="67"/>
                </a:cubicBezTo>
                <a:close/>
              </a:path>
            </a:pathLst>
          </a:custGeom>
          <a:gradFill rotWithShape="1">
            <a:gsLst>
              <a:gs pos="0">
                <a:srgbClr val="FF66CC">
                  <a:alpha val="39998"/>
                </a:srgbClr>
              </a:gs>
              <a:gs pos="100000">
                <a:srgbClr val="FF66CC">
                  <a:alpha val="39998"/>
                </a:srgbClr>
              </a:gs>
            </a:gsLst>
            <a:lin ang="5400000" scaled="1"/>
          </a:gradFill>
          <a:ln w="1270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38" name="AutoShape 14">
            <a:extLst>
              <a:ext uri="{FF2B5EF4-FFF2-40B4-BE49-F238E27FC236}">
                <a16:creationId xmlns:a16="http://schemas.microsoft.com/office/drawing/2014/main" xmlns="" id="{485519C4-496F-4C43-8048-38DF30F3F398}"/>
              </a:ext>
            </a:extLst>
          </p:cNvPr>
          <p:cNvSpPr>
            <a:spLocks noChangeArrowheads="1"/>
          </p:cNvSpPr>
          <p:nvPr/>
        </p:nvSpPr>
        <p:spPr bwMode="auto">
          <a:xfrm rot="4871401">
            <a:off x="-177006" y="3956844"/>
            <a:ext cx="1647825" cy="341313"/>
          </a:xfrm>
          <a:prstGeom prst="curvedUpArrow">
            <a:avLst>
              <a:gd name="adj1" fmla="val 29839"/>
              <a:gd name="adj2" fmla="val 127917"/>
              <a:gd name="adj3" fmla="val 7423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40" name="AutoShape 16">
            <a:extLst>
              <a:ext uri="{FF2B5EF4-FFF2-40B4-BE49-F238E27FC236}">
                <a16:creationId xmlns:a16="http://schemas.microsoft.com/office/drawing/2014/main" xmlns="" id="{5FD70A52-DF31-44C9-97F0-0BE2CC6BD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913" y="1087438"/>
            <a:ext cx="1349375" cy="654050"/>
          </a:xfrm>
          <a:prstGeom prst="wedgeRoundRectCallout">
            <a:avLst>
              <a:gd name="adj1" fmla="val -76116"/>
              <a:gd name="adj2" fmla="val 9441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42" name="AutoShape 18">
            <a:extLst>
              <a:ext uri="{FF2B5EF4-FFF2-40B4-BE49-F238E27FC236}">
                <a16:creationId xmlns:a16="http://schemas.microsoft.com/office/drawing/2014/main" xmlns="" id="{3E63133A-5A6F-4651-A5EE-F9C584AAC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9612" y="2039431"/>
            <a:ext cx="3143250" cy="931860"/>
          </a:xfrm>
          <a:prstGeom prst="cloudCallout">
            <a:avLst>
              <a:gd name="adj1" fmla="val -35120"/>
              <a:gd name="adj2" fmla="val 12239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i="0" u="none" strike="noStrike" kern="1200" cap="none" spc="0" normalizeH="0" baseline="0" noProof="0" dirty="0" err="1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1800" i="0" u="none" strike="noStrike" kern="1200" cap="none" spc="0" normalizeH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i="0" u="none" strike="noStrike" kern="1200" cap="none" spc="0" normalizeH="0" noProof="0" dirty="0" err="1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1800" i="0" u="none" strike="noStrike" kern="1200" cap="none" spc="0" normalizeH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i="0" u="none" strike="noStrike" kern="1200" cap="none" spc="0" normalizeH="0" noProof="0" dirty="0" err="1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</a:t>
            </a:r>
            <a:r>
              <a:rPr lang="en-US" altLang="en-US" sz="18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altLang="en-US" sz="18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18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18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18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18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1800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45" name="Rectangle 21">
            <a:extLst>
              <a:ext uri="{FF2B5EF4-FFF2-40B4-BE49-F238E27FC236}">
                <a16:creationId xmlns:a16="http://schemas.microsoft.com/office/drawing/2014/main" xmlns="" id="{C85647C9-B31A-44E5-842D-663B2202E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3025" y="3824288"/>
            <a:ext cx="47942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800" b="1" i="1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grpSp>
        <p:nvGrpSpPr>
          <p:cNvPr id="5" name="Group 60">
            <a:extLst>
              <a:ext uri="{FF2B5EF4-FFF2-40B4-BE49-F238E27FC236}">
                <a16:creationId xmlns:a16="http://schemas.microsoft.com/office/drawing/2014/main" xmlns="" id="{185F75F6-01A8-47F7-8D90-8DAF43FF67F4}"/>
              </a:ext>
            </a:extLst>
          </p:cNvPr>
          <p:cNvGrpSpPr>
            <a:grpSpLocks/>
          </p:cNvGrpSpPr>
          <p:nvPr/>
        </p:nvGrpSpPr>
        <p:grpSpPr bwMode="auto">
          <a:xfrm>
            <a:off x="500063" y="2393950"/>
            <a:ext cx="866775" cy="914400"/>
            <a:chOff x="2640" y="2748"/>
            <a:chExt cx="1365" cy="1440"/>
          </a:xfrm>
        </p:grpSpPr>
        <p:grpSp>
          <p:nvGrpSpPr>
            <p:cNvPr id="12309" name="Group 61">
              <a:extLst>
                <a:ext uri="{FF2B5EF4-FFF2-40B4-BE49-F238E27FC236}">
                  <a16:creationId xmlns:a16="http://schemas.microsoft.com/office/drawing/2014/main" xmlns="" id="{2BB0BE4C-90C4-40B4-A0A4-4D3076D0EF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2748"/>
              <a:ext cx="1365" cy="1440"/>
              <a:chOff x="2805" y="2749"/>
              <a:chExt cx="1365" cy="1440"/>
            </a:xfrm>
          </p:grpSpPr>
          <p:sp>
            <p:nvSpPr>
              <p:cNvPr id="12311" name="Freeform 62">
                <a:extLst>
                  <a:ext uri="{FF2B5EF4-FFF2-40B4-BE49-F238E27FC236}">
                    <a16:creationId xmlns:a16="http://schemas.microsoft.com/office/drawing/2014/main" xmlns="" id="{94987C13-9921-4EE7-AF98-E2895DB3F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3300"/>
                <a:ext cx="443" cy="833"/>
              </a:xfrm>
              <a:custGeom>
                <a:avLst/>
                <a:gdLst>
                  <a:gd name="T0" fmla="*/ 0 w 443"/>
                  <a:gd name="T1" fmla="*/ 173 h 833"/>
                  <a:gd name="T2" fmla="*/ 0 w 443"/>
                  <a:gd name="T3" fmla="*/ 0 h 833"/>
                  <a:gd name="T4" fmla="*/ 71 w 443"/>
                  <a:gd name="T5" fmla="*/ 4 h 833"/>
                  <a:gd name="T6" fmla="*/ 143 w 443"/>
                  <a:gd name="T7" fmla="*/ 26 h 833"/>
                  <a:gd name="T8" fmla="*/ 210 w 443"/>
                  <a:gd name="T9" fmla="*/ 60 h 833"/>
                  <a:gd name="T10" fmla="*/ 270 w 443"/>
                  <a:gd name="T11" fmla="*/ 105 h 833"/>
                  <a:gd name="T12" fmla="*/ 319 w 443"/>
                  <a:gd name="T13" fmla="*/ 158 h 833"/>
                  <a:gd name="T14" fmla="*/ 364 w 443"/>
                  <a:gd name="T15" fmla="*/ 221 h 833"/>
                  <a:gd name="T16" fmla="*/ 401 w 443"/>
                  <a:gd name="T17" fmla="*/ 289 h 833"/>
                  <a:gd name="T18" fmla="*/ 428 w 443"/>
                  <a:gd name="T19" fmla="*/ 371 h 833"/>
                  <a:gd name="T20" fmla="*/ 443 w 443"/>
                  <a:gd name="T21" fmla="*/ 473 h 833"/>
                  <a:gd name="T22" fmla="*/ 435 w 443"/>
                  <a:gd name="T23" fmla="*/ 570 h 833"/>
                  <a:gd name="T24" fmla="*/ 409 w 443"/>
                  <a:gd name="T25" fmla="*/ 656 h 833"/>
                  <a:gd name="T26" fmla="*/ 368 w 443"/>
                  <a:gd name="T27" fmla="*/ 716 h 833"/>
                  <a:gd name="T28" fmla="*/ 330 w 443"/>
                  <a:gd name="T29" fmla="*/ 754 h 833"/>
                  <a:gd name="T30" fmla="*/ 278 w 443"/>
                  <a:gd name="T31" fmla="*/ 795 h 833"/>
                  <a:gd name="T32" fmla="*/ 233 w 443"/>
                  <a:gd name="T33" fmla="*/ 818 h 833"/>
                  <a:gd name="T34" fmla="*/ 165 w 443"/>
                  <a:gd name="T35" fmla="*/ 833 h 833"/>
                  <a:gd name="T36" fmla="*/ 105 w 443"/>
                  <a:gd name="T37" fmla="*/ 833 h 833"/>
                  <a:gd name="T38" fmla="*/ 56 w 443"/>
                  <a:gd name="T39" fmla="*/ 825 h 833"/>
                  <a:gd name="T40" fmla="*/ 11 w 443"/>
                  <a:gd name="T41" fmla="*/ 814 h 833"/>
                  <a:gd name="T42" fmla="*/ 15 w 443"/>
                  <a:gd name="T43" fmla="*/ 694 h 833"/>
                  <a:gd name="T44" fmla="*/ 79 w 443"/>
                  <a:gd name="T45" fmla="*/ 698 h 833"/>
                  <a:gd name="T46" fmla="*/ 124 w 443"/>
                  <a:gd name="T47" fmla="*/ 690 h 833"/>
                  <a:gd name="T48" fmla="*/ 173 w 443"/>
                  <a:gd name="T49" fmla="*/ 664 h 833"/>
                  <a:gd name="T50" fmla="*/ 218 w 443"/>
                  <a:gd name="T51" fmla="*/ 615 h 833"/>
                  <a:gd name="T52" fmla="*/ 244 w 443"/>
                  <a:gd name="T53" fmla="*/ 559 h 833"/>
                  <a:gd name="T54" fmla="*/ 248 w 443"/>
                  <a:gd name="T55" fmla="*/ 514 h 833"/>
                  <a:gd name="T56" fmla="*/ 248 w 443"/>
                  <a:gd name="T57" fmla="*/ 454 h 833"/>
                  <a:gd name="T58" fmla="*/ 233 w 443"/>
                  <a:gd name="T59" fmla="*/ 379 h 833"/>
                  <a:gd name="T60" fmla="*/ 206 w 443"/>
                  <a:gd name="T61" fmla="*/ 326 h 833"/>
                  <a:gd name="T62" fmla="*/ 173 w 443"/>
                  <a:gd name="T63" fmla="*/ 278 h 833"/>
                  <a:gd name="T64" fmla="*/ 143 w 443"/>
                  <a:gd name="T65" fmla="*/ 244 h 833"/>
                  <a:gd name="T66" fmla="*/ 86 w 443"/>
                  <a:gd name="T67" fmla="*/ 203 h 833"/>
                  <a:gd name="T68" fmla="*/ 41 w 443"/>
                  <a:gd name="T69" fmla="*/ 180 h 833"/>
                  <a:gd name="T70" fmla="*/ 0 w 443"/>
                  <a:gd name="T71" fmla="*/ 173 h 8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43"/>
                  <a:gd name="T109" fmla="*/ 0 h 833"/>
                  <a:gd name="T110" fmla="*/ 443 w 443"/>
                  <a:gd name="T111" fmla="*/ 833 h 83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43" h="833">
                    <a:moveTo>
                      <a:pt x="0" y="173"/>
                    </a:moveTo>
                    <a:lnTo>
                      <a:pt x="0" y="0"/>
                    </a:lnTo>
                    <a:lnTo>
                      <a:pt x="71" y="4"/>
                    </a:lnTo>
                    <a:lnTo>
                      <a:pt x="143" y="26"/>
                    </a:lnTo>
                    <a:lnTo>
                      <a:pt x="210" y="60"/>
                    </a:lnTo>
                    <a:lnTo>
                      <a:pt x="270" y="105"/>
                    </a:lnTo>
                    <a:lnTo>
                      <a:pt x="319" y="158"/>
                    </a:lnTo>
                    <a:lnTo>
                      <a:pt x="364" y="221"/>
                    </a:lnTo>
                    <a:lnTo>
                      <a:pt x="401" y="289"/>
                    </a:lnTo>
                    <a:lnTo>
                      <a:pt x="428" y="371"/>
                    </a:lnTo>
                    <a:lnTo>
                      <a:pt x="443" y="473"/>
                    </a:lnTo>
                    <a:lnTo>
                      <a:pt x="435" y="570"/>
                    </a:lnTo>
                    <a:lnTo>
                      <a:pt x="409" y="656"/>
                    </a:lnTo>
                    <a:lnTo>
                      <a:pt x="368" y="716"/>
                    </a:lnTo>
                    <a:lnTo>
                      <a:pt x="330" y="754"/>
                    </a:lnTo>
                    <a:lnTo>
                      <a:pt x="278" y="795"/>
                    </a:lnTo>
                    <a:lnTo>
                      <a:pt x="233" y="818"/>
                    </a:lnTo>
                    <a:lnTo>
                      <a:pt x="165" y="833"/>
                    </a:lnTo>
                    <a:lnTo>
                      <a:pt x="105" y="833"/>
                    </a:lnTo>
                    <a:lnTo>
                      <a:pt x="56" y="825"/>
                    </a:lnTo>
                    <a:lnTo>
                      <a:pt x="11" y="814"/>
                    </a:lnTo>
                    <a:lnTo>
                      <a:pt x="15" y="694"/>
                    </a:lnTo>
                    <a:lnTo>
                      <a:pt x="79" y="698"/>
                    </a:lnTo>
                    <a:lnTo>
                      <a:pt x="124" y="690"/>
                    </a:lnTo>
                    <a:lnTo>
                      <a:pt x="173" y="664"/>
                    </a:lnTo>
                    <a:lnTo>
                      <a:pt x="218" y="615"/>
                    </a:lnTo>
                    <a:lnTo>
                      <a:pt x="244" y="559"/>
                    </a:lnTo>
                    <a:lnTo>
                      <a:pt x="248" y="514"/>
                    </a:lnTo>
                    <a:lnTo>
                      <a:pt x="248" y="454"/>
                    </a:lnTo>
                    <a:lnTo>
                      <a:pt x="233" y="379"/>
                    </a:lnTo>
                    <a:lnTo>
                      <a:pt x="206" y="326"/>
                    </a:lnTo>
                    <a:lnTo>
                      <a:pt x="173" y="278"/>
                    </a:lnTo>
                    <a:lnTo>
                      <a:pt x="143" y="244"/>
                    </a:lnTo>
                    <a:lnTo>
                      <a:pt x="86" y="203"/>
                    </a:lnTo>
                    <a:lnTo>
                      <a:pt x="41" y="18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12" name="Freeform 63">
                <a:extLst>
                  <a:ext uri="{FF2B5EF4-FFF2-40B4-BE49-F238E27FC236}">
                    <a16:creationId xmlns:a16="http://schemas.microsoft.com/office/drawing/2014/main" xmlns="" id="{07258549-C430-4803-81BC-F82B2E92E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3124"/>
                <a:ext cx="619" cy="1065"/>
              </a:xfrm>
              <a:custGeom>
                <a:avLst/>
                <a:gdLst>
                  <a:gd name="T0" fmla="*/ 0 w 619"/>
                  <a:gd name="T1" fmla="*/ 176 h 1065"/>
                  <a:gd name="T2" fmla="*/ 169 w 619"/>
                  <a:gd name="T3" fmla="*/ 0 h 1065"/>
                  <a:gd name="T4" fmla="*/ 248 w 619"/>
                  <a:gd name="T5" fmla="*/ 30 h 1065"/>
                  <a:gd name="T6" fmla="*/ 308 w 619"/>
                  <a:gd name="T7" fmla="*/ 64 h 1065"/>
                  <a:gd name="T8" fmla="*/ 364 w 619"/>
                  <a:gd name="T9" fmla="*/ 101 h 1065"/>
                  <a:gd name="T10" fmla="*/ 431 w 619"/>
                  <a:gd name="T11" fmla="*/ 165 h 1065"/>
                  <a:gd name="T12" fmla="*/ 473 w 619"/>
                  <a:gd name="T13" fmla="*/ 217 h 1065"/>
                  <a:gd name="T14" fmla="*/ 510 w 619"/>
                  <a:gd name="T15" fmla="*/ 274 h 1065"/>
                  <a:gd name="T16" fmla="*/ 544 w 619"/>
                  <a:gd name="T17" fmla="*/ 345 h 1065"/>
                  <a:gd name="T18" fmla="*/ 574 w 619"/>
                  <a:gd name="T19" fmla="*/ 409 h 1065"/>
                  <a:gd name="T20" fmla="*/ 600 w 619"/>
                  <a:gd name="T21" fmla="*/ 502 h 1065"/>
                  <a:gd name="T22" fmla="*/ 615 w 619"/>
                  <a:gd name="T23" fmla="*/ 596 h 1065"/>
                  <a:gd name="T24" fmla="*/ 619 w 619"/>
                  <a:gd name="T25" fmla="*/ 675 h 1065"/>
                  <a:gd name="T26" fmla="*/ 615 w 619"/>
                  <a:gd name="T27" fmla="*/ 739 h 1065"/>
                  <a:gd name="T28" fmla="*/ 593 w 619"/>
                  <a:gd name="T29" fmla="*/ 817 h 1065"/>
                  <a:gd name="T30" fmla="*/ 551 w 619"/>
                  <a:gd name="T31" fmla="*/ 907 h 1065"/>
                  <a:gd name="T32" fmla="*/ 495 w 619"/>
                  <a:gd name="T33" fmla="*/ 979 h 1065"/>
                  <a:gd name="T34" fmla="*/ 416 w 619"/>
                  <a:gd name="T35" fmla="*/ 1035 h 1065"/>
                  <a:gd name="T36" fmla="*/ 326 w 619"/>
                  <a:gd name="T37" fmla="*/ 1065 h 1065"/>
                  <a:gd name="T38" fmla="*/ 263 w 619"/>
                  <a:gd name="T39" fmla="*/ 1065 h 1065"/>
                  <a:gd name="T40" fmla="*/ 206 w 619"/>
                  <a:gd name="T41" fmla="*/ 1065 h 1065"/>
                  <a:gd name="T42" fmla="*/ 15 w 619"/>
                  <a:gd name="T43" fmla="*/ 997 h 1065"/>
                  <a:gd name="T44" fmla="*/ 83 w 619"/>
                  <a:gd name="T45" fmla="*/ 1009 h 1065"/>
                  <a:gd name="T46" fmla="*/ 158 w 619"/>
                  <a:gd name="T47" fmla="*/ 1012 h 1065"/>
                  <a:gd name="T48" fmla="*/ 225 w 619"/>
                  <a:gd name="T49" fmla="*/ 1001 h 1065"/>
                  <a:gd name="T50" fmla="*/ 281 w 619"/>
                  <a:gd name="T51" fmla="*/ 975 h 1065"/>
                  <a:gd name="T52" fmla="*/ 338 w 619"/>
                  <a:gd name="T53" fmla="*/ 934 h 1065"/>
                  <a:gd name="T54" fmla="*/ 379 w 619"/>
                  <a:gd name="T55" fmla="*/ 881 h 1065"/>
                  <a:gd name="T56" fmla="*/ 413 w 619"/>
                  <a:gd name="T57" fmla="*/ 817 h 1065"/>
                  <a:gd name="T58" fmla="*/ 435 w 619"/>
                  <a:gd name="T59" fmla="*/ 757 h 1065"/>
                  <a:gd name="T60" fmla="*/ 446 w 619"/>
                  <a:gd name="T61" fmla="*/ 690 h 1065"/>
                  <a:gd name="T62" fmla="*/ 439 w 619"/>
                  <a:gd name="T63" fmla="*/ 611 h 1065"/>
                  <a:gd name="T64" fmla="*/ 428 w 619"/>
                  <a:gd name="T65" fmla="*/ 540 h 1065"/>
                  <a:gd name="T66" fmla="*/ 398 w 619"/>
                  <a:gd name="T67" fmla="*/ 450 h 1065"/>
                  <a:gd name="T68" fmla="*/ 364 w 619"/>
                  <a:gd name="T69" fmla="*/ 390 h 1065"/>
                  <a:gd name="T70" fmla="*/ 315 w 619"/>
                  <a:gd name="T71" fmla="*/ 322 h 1065"/>
                  <a:gd name="T72" fmla="*/ 251 w 619"/>
                  <a:gd name="T73" fmla="*/ 262 h 1065"/>
                  <a:gd name="T74" fmla="*/ 188 w 619"/>
                  <a:gd name="T75" fmla="*/ 221 h 1065"/>
                  <a:gd name="T76" fmla="*/ 128 w 619"/>
                  <a:gd name="T77" fmla="*/ 195 h 1065"/>
                  <a:gd name="T78" fmla="*/ 68 w 619"/>
                  <a:gd name="T79" fmla="*/ 184 h 1065"/>
                  <a:gd name="T80" fmla="*/ 0 w 619"/>
                  <a:gd name="T81" fmla="*/ 176 h 106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19"/>
                  <a:gd name="T124" fmla="*/ 0 h 1065"/>
                  <a:gd name="T125" fmla="*/ 619 w 619"/>
                  <a:gd name="T126" fmla="*/ 1065 h 106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19" h="1065">
                    <a:moveTo>
                      <a:pt x="0" y="176"/>
                    </a:moveTo>
                    <a:lnTo>
                      <a:pt x="169" y="0"/>
                    </a:lnTo>
                    <a:lnTo>
                      <a:pt x="248" y="30"/>
                    </a:lnTo>
                    <a:lnTo>
                      <a:pt x="308" y="64"/>
                    </a:lnTo>
                    <a:lnTo>
                      <a:pt x="364" y="101"/>
                    </a:lnTo>
                    <a:lnTo>
                      <a:pt x="431" y="165"/>
                    </a:lnTo>
                    <a:lnTo>
                      <a:pt x="473" y="217"/>
                    </a:lnTo>
                    <a:lnTo>
                      <a:pt x="510" y="274"/>
                    </a:lnTo>
                    <a:lnTo>
                      <a:pt x="544" y="345"/>
                    </a:lnTo>
                    <a:lnTo>
                      <a:pt x="574" y="409"/>
                    </a:lnTo>
                    <a:lnTo>
                      <a:pt x="600" y="502"/>
                    </a:lnTo>
                    <a:lnTo>
                      <a:pt x="615" y="596"/>
                    </a:lnTo>
                    <a:lnTo>
                      <a:pt x="619" y="675"/>
                    </a:lnTo>
                    <a:lnTo>
                      <a:pt x="615" y="739"/>
                    </a:lnTo>
                    <a:lnTo>
                      <a:pt x="593" y="817"/>
                    </a:lnTo>
                    <a:lnTo>
                      <a:pt x="551" y="907"/>
                    </a:lnTo>
                    <a:lnTo>
                      <a:pt x="495" y="979"/>
                    </a:lnTo>
                    <a:lnTo>
                      <a:pt x="416" y="1035"/>
                    </a:lnTo>
                    <a:lnTo>
                      <a:pt x="326" y="1065"/>
                    </a:lnTo>
                    <a:lnTo>
                      <a:pt x="263" y="1065"/>
                    </a:lnTo>
                    <a:lnTo>
                      <a:pt x="206" y="1065"/>
                    </a:lnTo>
                    <a:lnTo>
                      <a:pt x="15" y="997"/>
                    </a:lnTo>
                    <a:lnTo>
                      <a:pt x="83" y="1009"/>
                    </a:lnTo>
                    <a:lnTo>
                      <a:pt x="158" y="1012"/>
                    </a:lnTo>
                    <a:lnTo>
                      <a:pt x="225" y="1001"/>
                    </a:lnTo>
                    <a:lnTo>
                      <a:pt x="281" y="975"/>
                    </a:lnTo>
                    <a:lnTo>
                      <a:pt x="338" y="934"/>
                    </a:lnTo>
                    <a:lnTo>
                      <a:pt x="379" y="881"/>
                    </a:lnTo>
                    <a:lnTo>
                      <a:pt x="413" y="817"/>
                    </a:lnTo>
                    <a:lnTo>
                      <a:pt x="435" y="757"/>
                    </a:lnTo>
                    <a:lnTo>
                      <a:pt x="446" y="690"/>
                    </a:lnTo>
                    <a:lnTo>
                      <a:pt x="439" y="611"/>
                    </a:lnTo>
                    <a:lnTo>
                      <a:pt x="428" y="540"/>
                    </a:lnTo>
                    <a:lnTo>
                      <a:pt x="398" y="450"/>
                    </a:lnTo>
                    <a:lnTo>
                      <a:pt x="364" y="390"/>
                    </a:lnTo>
                    <a:lnTo>
                      <a:pt x="315" y="322"/>
                    </a:lnTo>
                    <a:lnTo>
                      <a:pt x="251" y="262"/>
                    </a:lnTo>
                    <a:lnTo>
                      <a:pt x="188" y="221"/>
                    </a:lnTo>
                    <a:lnTo>
                      <a:pt x="128" y="195"/>
                    </a:lnTo>
                    <a:lnTo>
                      <a:pt x="68" y="184"/>
                    </a:lnTo>
                    <a:lnTo>
                      <a:pt x="0" y="1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80808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13" name="Freeform 64">
                <a:extLst>
                  <a:ext uri="{FF2B5EF4-FFF2-40B4-BE49-F238E27FC236}">
                    <a16:creationId xmlns:a16="http://schemas.microsoft.com/office/drawing/2014/main" xmlns="" id="{0063CF5F-C942-4BBE-80D3-EC4CED1A8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4" y="2749"/>
                <a:ext cx="1196" cy="1399"/>
              </a:xfrm>
              <a:custGeom>
                <a:avLst/>
                <a:gdLst>
                  <a:gd name="T0" fmla="*/ 0 w 1196"/>
                  <a:gd name="T1" fmla="*/ 375 h 1399"/>
                  <a:gd name="T2" fmla="*/ 79 w 1196"/>
                  <a:gd name="T3" fmla="*/ 405 h 1399"/>
                  <a:gd name="T4" fmla="*/ 139 w 1196"/>
                  <a:gd name="T5" fmla="*/ 439 h 1399"/>
                  <a:gd name="T6" fmla="*/ 195 w 1196"/>
                  <a:gd name="T7" fmla="*/ 476 h 1399"/>
                  <a:gd name="T8" fmla="*/ 262 w 1196"/>
                  <a:gd name="T9" fmla="*/ 540 h 1399"/>
                  <a:gd name="T10" fmla="*/ 304 w 1196"/>
                  <a:gd name="T11" fmla="*/ 592 h 1399"/>
                  <a:gd name="T12" fmla="*/ 341 w 1196"/>
                  <a:gd name="T13" fmla="*/ 649 h 1399"/>
                  <a:gd name="T14" fmla="*/ 375 w 1196"/>
                  <a:gd name="T15" fmla="*/ 720 h 1399"/>
                  <a:gd name="T16" fmla="*/ 405 w 1196"/>
                  <a:gd name="T17" fmla="*/ 784 h 1399"/>
                  <a:gd name="T18" fmla="*/ 431 w 1196"/>
                  <a:gd name="T19" fmla="*/ 877 h 1399"/>
                  <a:gd name="T20" fmla="*/ 446 w 1196"/>
                  <a:gd name="T21" fmla="*/ 971 h 1399"/>
                  <a:gd name="T22" fmla="*/ 450 w 1196"/>
                  <a:gd name="T23" fmla="*/ 1050 h 1399"/>
                  <a:gd name="T24" fmla="*/ 446 w 1196"/>
                  <a:gd name="T25" fmla="*/ 1114 h 1399"/>
                  <a:gd name="T26" fmla="*/ 424 w 1196"/>
                  <a:gd name="T27" fmla="*/ 1192 h 1399"/>
                  <a:gd name="T28" fmla="*/ 382 w 1196"/>
                  <a:gd name="T29" fmla="*/ 1282 h 1399"/>
                  <a:gd name="T30" fmla="*/ 322 w 1196"/>
                  <a:gd name="T31" fmla="*/ 1354 h 1399"/>
                  <a:gd name="T32" fmla="*/ 270 w 1196"/>
                  <a:gd name="T33" fmla="*/ 1399 h 1399"/>
                  <a:gd name="T34" fmla="*/ 994 w 1196"/>
                  <a:gd name="T35" fmla="*/ 1042 h 1399"/>
                  <a:gd name="T36" fmla="*/ 1065 w 1196"/>
                  <a:gd name="T37" fmla="*/ 990 h 1399"/>
                  <a:gd name="T38" fmla="*/ 1114 w 1196"/>
                  <a:gd name="T39" fmla="*/ 937 h 1399"/>
                  <a:gd name="T40" fmla="*/ 1144 w 1196"/>
                  <a:gd name="T41" fmla="*/ 892 h 1399"/>
                  <a:gd name="T42" fmla="*/ 1162 w 1196"/>
                  <a:gd name="T43" fmla="*/ 851 h 1399"/>
                  <a:gd name="T44" fmla="*/ 1181 w 1196"/>
                  <a:gd name="T45" fmla="*/ 795 h 1399"/>
                  <a:gd name="T46" fmla="*/ 1189 w 1196"/>
                  <a:gd name="T47" fmla="*/ 742 h 1399"/>
                  <a:gd name="T48" fmla="*/ 1196 w 1196"/>
                  <a:gd name="T49" fmla="*/ 656 h 1399"/>
                  <a:gd name="T50" fmla="*/ 1196 w 1196"/>
                  <a:gd name="T51" fmla="*/ 589 h 1399"/>
                  <a:gd name="T52" fmla="*/ 1192 w 1196"/>
                  <a:gd name="T53" fmla="*/ 521 h 1399"/>
                  <a:gd name="T54" fmla="*/ 1177 w 1196"/>
                  <a:gd name="T55" fmla="*/ 457 h 1399"/>
                  <a:gd name="T56" fmla="*/ 1159 w 1196"/>
                  <a:gd name="T57" fmla="*/ 382 h 1399"/>
                  <a:gd name="T58" fmla="*/ 1132 w 1196"/>
                  <a:gd name="T59" fmla="*/ 319 h 1399"/>
                  <a:gd name="T60" fmla="*/ 1102 w 1196"/>
                  <a:gd name="T61" fmla="*/ 270 h 1399"/>
                  <a:gd name="T62" fmla="*/ 1072 w 1196"/>
                  <a:gd name="T63" fmla="*/ 229 h 1399"/>
                  <a:gd name="T64" fmla="*/ 1035 w 1196"/>
                  <a:gd name="T65" fmla="*/ 176 h 1399"/>
                  <a:gd name="T66" fmla="*/ 997 w 1196"/>
                  <a:gd name="T67" fmla="*/ 146 h 1399"/>
                  <a:gd name="T68" fmla="*/ 960 w 1196"/>
                  <a:gd name="T69" fmla="*/ 112 h 1399"/>
                  <a:gd name="T70" fmla="*/ 919 w 1196"/>
                  <a:gd name="T71" fmla="*/ 82 h 1399"/>
                  <a:gd name="T72" fmla="*/ 877 w 1196"/>
                  <a:gd name="T73" fmla="*/ 45 h 1399"/>
                  <a:gd name="T74" fmla="*/ 821 w 1196"/>
                  <a:gd name="T75" fmla="*/ 19 h 1399"/>
                  <a:gd name="T76" fmla="*/ 757 w 1196"/>
                  <a:gd name="T77" fmla="*/ 0 h 1399"/>
                  <a:gd name="T78" fmla="*/ 0 w 1196"/>
                  <a:gd name="T79" fmla="*/ 375 h 139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196"/>
                  <a:gd name="T121" fmla="*/ 0 h 1399"/>
                  <a:gd name="T122" fmla="*/ 1196 w 1196"/>
                  <a:gd name="T123" fmla="*/ 1399 h 139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196" h="1399">
                    <a:moveTo>
                      <a:pt x="0" y="375"/>
                    </a:moveTo>
                    <a:lnTo>
                      <a:pt x="79" y="405"/>
                    </a:lnTo>
                    <a:lnTo>
                      <a:pt x="139" y="439"/>
                    </a:lnTo>
                    <a:lnTo>
                      <a:pt x="195" y="476"/>
                    </a:lnTo>
                    <a:lnTo>
                      <a:pt x="262" y="540"/>
                    </a:lnTo>
                    <a:lnTo>
                      <a:pt x="304" y="592"/>
                    </a:lnTo>
                    <a:lnTo>
                      <a:pt x="341" y="649"/>
                    </a:lnTo>
                    <a:lnTo>
                      <a:pt x="375" y="720"/>
                    </a:lnTo>
                    <a:lnTo>
                      <a:pt x="405" y="784"/>
                    </a:lnTo>
                    <a:lnTo>
                      <a:pt x="431" y="877"/>
                    </a:lnTo>
                    <a:lnTo>
                      <a:pt x="446" y="971"/>
                    </a:lnTo>
                    <a:lnTo>
                      <a:pt x="450" y="1050"/>
                    </a:lnTo>
                    <a:lnTo>
                      <a:pt x="446" y="1114"/>
                    </a:lnTo>
                    <a:lnTo>
                      <a:pt x="424" y="1192"/>
                    </a:lnTo>
                    <a:lnTo>
                      <a:pt x="382" y="1282"/>
                    </a:lnTo>
                    <a:lnTo>
                      <a:pt x="322" y="1354"/>
                    </a:lnTo>
                    <a:lnTo>
                      <a:pt x="270" y="1399"/>
                    </a:lnTo>
                    <a:lnTo>
                      <a:pt x="994" y="1042"/>
                    </a:lnTo>
                    <a:lnTo>
                      <a:pt x="1065" y="990"/>
                    </a:lnTo>
                    <a:lnTo>
                      <a:pt x="1114" y="937"/>
                    </a:lnTo>
                    <a:lnTo>
                      <a:pt x="1144" y="892"/>
                    </a:lnTo>
                    <a:lnTo>
                      <a:pt x="1162" y="851"/>
                    </a:lnTo>
                    <a:lnTo>
                      <a:pt x="1181" y="795"/>
                    </a:lnTo>
                    <a:lnTo>
                      <a:pt x="1189" y="742"/>
                    </a:lnTo>
                    <a:lnTo>
                      <a:pt x="1196" y="656"/>
                    </a:lnTo>
                    <a:lnTo>
                      <a:pt x="1196" y="589"/>
                    </a:lnTo>
                    <a:lnTo>
                      <a:pt x="1192" y="521"/>
                    </a:lnTo>
                    <a:lnTo>
                      <a:pt x="1177" y="457"/>
                    </a:lnTo>
                    <a:lnTo>
                      <a:pt x="1159" y="382"/>
                    </a:lnTo>
                    <a:lnTo>
                      <a:pt x="1132" y="319"/>
                    </a:lnTo>
                    <a:lnTo>
                      <a:pt x="1102" y="270"/>
                    </a:lnTo>
                    <a:lnTo>
                      <a:pt x="1072" y="229"/>
                    </a:lnTo>
                    <a:lnTo>
                      <a:pt x="1035" y="176"/>
                    </a:lnTo>
                    <a:lnTo>
                      <a:pt x="997" y="146"/>
                    </a:lnTo>
                    <a:lnTo>
                      <a:pt x="960" y="112"/>
                    </a:lnTo>
                    <a:lnTo>
                      <a:pt x="919" y="82"/>
                    </a:lnTo>
                    <a:lnTo>
                      <a:pt x="877" y="45"/>
                    </a:lnTo>
                    <a:lnTo>
                      <a:pt x="821" y="19"/>
                    </a:lnTo>
                    <a:lnTo>
                      <a:pt x="757" y="0"/>
                    </a:lnTo>
                    <a:lnTo>
                      <a:pt x="0" y="37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EAEAEA"/>
                  </a:gs>
                  <a:gs pos="100000">
                    <a:srgbClr val="000000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310" name="Freeform 65">
              <a:extLst>
                <a:ext uri="{FF2B5EF4-FFF2-40B4-BE49-F238E27FC236}">
                  <a16:creationId xmlns:a16="http://schemas.microsoft.com/office/drawing/2014/main" xmlns="" id="{53144DF1-FEEF-4346-95B6-7E001CD6F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8" y="3866"/>
              <a:ext cx="233" cy="135"/>
            </a:xfrm>
            <a:custGeom>
              <a:avLst/>
              <a:gdLst>
                <a:gd name="T0" fmla="*/ 0 w 233"/>
                <a:gd name="T1" fmla="*/ 124 h 135"/>
                <a:gd name="T2" fmla="*/ 233 w 233"/>
                <a:gd name="T3" fmla="*/ 0 h 135"/>
                <a:gd name="T4" fmla="*/ 207 w 233"/>
                <a:gd name="T5" fmla="*/ 49 h 135"/>
                <a:gd name="T6" fmla="*/ 173 w 233"/>
                <a:gd name="T7" fmla="*/ 87 h 135"/>
                <a:gd name="T8" fmla="*/ 139 w 233"/>
                <a:gd name="T9" fmla="*/ 109 h 135"/>
                <a:gd name="T10" fmla="*/ 105 w 233"/>
                <a:gd name="T11" fmla="*/ 124 h 135"/>
                <a:gd name="T12" fmla="*/ 79 w 233"/>
                <a:gd name="T13" fmla="*/ 135 h 135"/>
                <a:gd name="T14" fmla="*/ 42 w 233"/>
                <a:gd name="T15" fmla="*/ 135 h 135"/>
                <a:gd name="T16" fmla="*/ 0 w 233"/>
                <a:gd name="T17" fmla="*/ 124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3"/>
                <a:gd name="T28" fmla="*/ 0 h 135"/>
                <a:gd name="T29" fmla="*/ 233 w 233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3" h="135">
                  <a:moveTo>
                    <a:pt x="0" y="124"/>
                  </a:moveTo>
                  <a:lnTo>
                    <a:pt x="233" y="0"/>
                  </a:lnTo>
                  <a:lnTo>
                    <a:pt x="207" y="49"/>
                  </a:lnTo>
                  <a:lnTo>
                    <a:pt x="173" y="87"/>
                  </a:lnTo>
                  <a:lnTo>
                    <a:pt x="139" y="109"/>
                  </a:lnTo>
                  <a:lnTo>
                    <a:pt x="105" y="124"/>
                  </a:lnTo>
                  <a:lnTo>
                    <a:pt x="79" y="135"/>
                  </a:lnTo>
                  <a:lnTo>
                    <a:pt x="42" y="13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6641" name="AutoShape 17">
            <a:extLst>
              <a:ext uri="{FF2B5EF4-FFF2-40B4-BE49-F238E27FC236}">
                <a16:creationId xmlns:a16="http://schemas.microsoft.com/office/drawing/2014/main" xmlns="" id="{03EA7E79-B60D-4B5A-9B49-080AD311D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150" y="3598863"/>
            <a:ext cx="1552575" cy="712787"/>
          </a:xfrm>
          <a:prstGeom prst="wedgeRoundRectCallout">
            <a:avLst>
              <a:gd name="adj1" fmla="val -74231"/>
              <a:gd name="adj2" fmla="val -6269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kumimoji="0" lang="en-US" altLang="en-US" sz="1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kumimoji="0" lang="en-US" altLang="en-US" sz="1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1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1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sz="1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71">
            <a:extLst>
              <a:ext uri="{FF2B5EF4-FFF2-40B4-BE49-F238E27FC236}">
                <a16:creationId xmlns:a16="http://schemas.microsoft.com/office/drawing/2014/main" xmlns="" id="{3E471EBF-FC5D-43D0-8DE1-68D8B35191B3}"/>
              </a:ext>
            </a:extLst>
          </p:cNvPr>
          <p:cNvGrpSpPr>
            <a:grpSpLocks/>
          </p:cNvGrpSpPr>
          <p:nvPr/>
        </p:nvGrpSpPr>
        <p:grpSpPr bwMode="auto">
          <a:xfrm>
            <a:off x="312738" y="4691063"/>
            <a:ext cx="1314450" cy="857250"/>
            <a:chOff x="197" y="2955"/>
            <a:chExt cx="828" cy="540"/>
          </a:xfrm>
        </p:grpSpPr>
        <p:grpSp>
          <p:nvGrpSpPr>
            <p:cNvPr id="12304" name="Group 69">
              <a:extLst>
                <a:ext uri="{FF2B5EF4-FFF2-40B4-BE49-F238E27FC236}">
                  <a16:creationId xmlns:a16="http://schemas.microsoft.com/office/drawing/2014/main" xmlns="" id="{EC84475A-05FE-4521-8696-29BA95DF79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" y="2955"/>
              <a:ext cx="828" cy="540"/>
              <a:chOff x="1308" y="3100"/>
              <a:chExt cx="828" cy="540"/>
            </a:xfrm>
          </p:grpSpPr>
          <p:sp>
            <p:nvSpPr>
              <p:cNvPr id="12306" name="Freeform 66">
                <a:extLst>
                  <a:ext uri="{FF2B5EF4-FFF2-40B4-BE49-F238E27FC236}">
                    <a16:creationId xmlns:a16="http://schemas.microsoft.com/office/drawing/2014/main" xmlns="" id="{B29757FE-6938-49B0-A007-38BA05992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3100"/>
                <a:ext cx="708" cy="540"/>
              </a:xfrm>
              <a:custGeom>
                <a:avLst/>
                <a:gdLst>
                  <a:gd name="T0" fmla="*/ 60 w 720"/>
                  <a:gd name="T1" fmla="*/ 391 h 556"/>
                  <a:gd name="T2" fmla="*/ 0 w 720"/>
                  <a:gd name="T3" fmla="*/ 335 h 556"/>
                  <a:gd name="T4" fmla="*/ 0 w 720"/>
                  <a:gd name="T5" fmla="*/ 50 h 556"/>
                  <a:gd name="T6" fmla="*/ 60 w 720"/>
                  <a:gd name="T7" fmla="*/ 0 h 556"/>
                  <a:gd name="T8" fmla="*/ 589 w 720"/>
                  <a:gd name="T9" fmla="*/ 0 h 556"/>
                  <a:gd name="T10" fmla="*/ 589 w 720"/>
                  <a:gd name="T11" fmla="*/ 387 h 556"/>
                  <a:gd name="T12" fmla="*/ 60 w 720"/>
                  <a:gd name="T13" fmla="*/ 391 h 5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0"/>
                  <a:gd name="T22" fmla="*/ 0 h 556"/>
                  <a:gd name="T23" fmla="*/ 720 w 720"/>
                  <a:gd name="T24" fmla="*/ 556 h 5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0" h="556">
                    <a:moveTo>
                      <a:pt x="72" y="556"/>
                    </a:moveTo>
                    <a:lnTo>
                      <a:pt x="0" y="476"/>
                    </a:lnTo>
                    <a:lnTo>
                      <a:pt x="0" y="72"/>
                    </a:lnTo>
                    <a:lnTo>
                      <a:pt x="72" y="0"/>
                    </a:lnTo>
                    <a:lnTo>
                      <a:pt x="720" y="0"/>
                    </a:lnTo>
                    <a:lnTo>
                      <a:pt x="720" y="548"/>
                    </a:lnTo>
                    <a:lnTo>
                      <a:pt x="72" y="5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07" name="Freeform 67">
                <a:extLst>
                  <a:ext uri="{FF2B5EF4-FFF2-40B4-BE49-F238E27FC236}">
                    <a16:creationId xmlns:a16="http://schemas.microsoft.com/office/drawing/2014/main" xmlns="" id="{D86F007A-26C8-4A92-BCCD-0C887206E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6" y="3224"/>
                <a:ext cx="572" cy="280"/>
              </a:xfrm>
              <a:custGeom>
                <a:avLst/>
                <a:gdLst>
                  <a:gd name="T0" fmla="*/ 4 w 572"/>
                  <a:gd name="T1" fmla="*/ 0 h 280"/>
                  <a:gd name="T2" fmla="*/ 468 w 572"/>
                  <a:gd name="T3" fmla="*/ 0 h 280"/>
                  <a:gd name="T4" fmla="*/ 572 w 572"/>
                  <a:gd name="T5" fmla="*/ 144 h 280"/>
                  <a:gd name="T6" fmla="*/ 476 w 572"/>
                  <a:gd name="T7" fmla="*/ 280 h 280"/>
                  <a:gd name="T8" fmla="*/ 0 w 572"/>
                  <a:gd name="T9" fmla="*/ 280 h 2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2"/>
                  <a:gd name="T16" fmla="*/ 0 h 280"/>
                  <a:gd name="T17" fmla="*/ 572 w 572"/>
                  <a:gd name="T18" fmla="*/ 280 h 2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2" h="280">
                    <a:moveTo>
                      <a:pt x="4" y="0"/>
                    </a:moveTo>
                    <a:lnTo>
                      <a:pt x="468" y="0"/>
                    </a:lnTo>
                    <a:lnTo>
                      <a:pt x="572" y="144"/>
                    </a:lnTo>
                    <a:lnTo>
                      <a:pt x="476" y="280"/>
                    </a:lnTo>
                    <a:lnTo>
                      <a:pt x="0" y="280"/>
                    </a:lnTo>
                  </a:path>
                </a:pathLst>
              </a:custGeom>
              <a:noFill/>
              <a:ln w="19050">
                <a:solidFill>
                  <a:srgbClr val="040404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08" name="Line 68">
                <a:extLst>
                  <a:ext uri="{FF2B5EF4-FFF2-40B4-BE49-F238E27FC236}">
                    <a16:creationId xmlns:a16="http://schemas.microsoft.com/office/drawing/2014/main" xmlns="" id="{FCAC4DB7-4F5B-4E4B-B1F9-B000D17A6A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8" y="3368"/>
                <a:ext cx="8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305" name="Line 70">
              <a:extLst>
                <a:ext uri="{FF2B5EF4-FFF2-40B4-BE49-F238E27FC236}">
                  <a16:creationId xmlns:a16="http://schemas.microsoft.com/office/drawing/2014/main" xmlns="" id="{2001053D-9C94-4960-B694-D23C9D5B7B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1" y="3072"/>
              <a:ext cx="0" cy="2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6631" name="AutoShape 7">
            <a:extLst>
              <a:ext uri="{FF2B5EF4-FFF2-40B4-BE49-F238E27FC236}">
                <a16:creationId xmlns:a16="http://schemas.microsoft.com/office/drawing/2014/main" xmlns="" id="{7474B73A-33EC-40B4-834D-4E34262D0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8" y="5843991"/>
            <a:ext cx="2254250" cy="774700"/>
          </a:xfrm>
          <a:prstGeom prst="wedgeRoundRectCallout">
            <a:avLst>
              <a:gd name="adj1" fmla="val 10248"/>
              <a:gd name="adj2" fmla="val -13446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50000"/>
              <a:buFont typeface="Monotype Sorts" pitchFamily="2" charset="2"/>
              <a:buNone/>
              <a:tabLst/>
              <a:defRPr/>
            </a:pPr>
            <a:r>
              <a:rPr kumimoji="1" lang="en-US" altLang="en-US" sz="1600" b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1" lang="en-US" altLang="en-US" sz="16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16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kumimoji="1" lang="en-US" altLang="en-US" sz="16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16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kumimoji="1" lang="en-US" altLang="en-US" sz="16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16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kumimoji="1" lang="en-US" altLang="en-US" sz="16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16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1" lang="en-US" altLang="en-US" sz="16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16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kumimoji="1" lang="en-US" altLang="en-US" sz="16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50000"/>
              <a:buFont typeface="Monotype Sorts" pitchFamily="2" charset="2"/>
              <a:buNone/>
              <a:tabLst/>
              <a:defRPr/>
            </a:pPr>
            <a:r>
              <a:rPr kumimoji="1" lang="en-US" altLang="en-US" sz="16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1" lang="en-US" altLang="en-US" sz="16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16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endParaRPr kumimoji="1" lang="en-US" altLang="en-US" sz="1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3">
            <a:extLst>
              <a:ext uri="{FF2B5EF4-FFF2-40B4-BE49-F238E27FC236}">
                <a16:creationId xmlns:a16="http://schemas.microsoft.com/office/drawing/2014/main" xmlns="" id="{5C7B389F-E08A-4729-A73E-ED5ED1C06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28002"/>
            <a:ext cx="403383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None/>
            </a:pPr>
            <a:r>
              <a:rPr lang="en-US" altLang="en-US" sz="2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2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8" name="Text Box 4">
            <a:extLst>
              <a:ext uri="{FF2B5EF4-FFF2-40B4-BE49-F238E27FC236}">
                <a16:creationId xmlns:a16="http://schemas.microsoft.com/office/drawing/2014/main" xmlns="" id="{AF2217F8-8F0B-46A6-A465-4B1422E19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368" y="493782"/>
            <a:ext cx="81721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4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4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altLang="en-US" sz="24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diễn</a:t>
            </a:r>
            <a:r>
              <a:rPr kumimoji="0" lang="en-US" altLang="en-US" sz="24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4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altLang="en-US" sz="24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24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24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altLang="en-US" sz="24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altLang="en-US" sz="24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4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altLang="en-US" sz="24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ghép</a:t>
            </a:r>
            <a:r>
              <a:rPr kumimoji="0" lang="en-US" altLang="en-US" sz="24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en-US" sz="24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4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chiếu</a:t>
            </a:r>
            <a:r>
              <a:rPr kumimoji="0" lang="en-US" altLang="en-US" sz="24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4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altLang="en-US" sz="24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altLang="en-US" sz="24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en-US" sz="24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24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en-US" sz="24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nét</a:t>
            </a:r>
            <a:r>
              <a:rPr kumimoji="0" lang="en-US" altLang="en-US" sz="24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</a:t>
            </a:r>
            <a:r>
              <a:rPr kumimoji="0" lang="en-US" altLang="en-US" sz="24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sóng</a:t>
            </a:r>
            <a:r>
              <a:rPr kumimoji="0" lang="en-US" altLang="en-US" sz="24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mảnh</a:t>
            </a:r>
            <a:endParaRPr kumimoji="0" lang="en-US" altLang="en-US" sz="240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405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046 L 0.15677 0.08763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0" y="4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6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 animBg="1"/>
      <p:bldP spid="26638" grpId="1" animBg="1"/>
      <p:bldP spid="26640" grpId="0" animBg="1"/>
      <p:bldP spid="26640" grpId="1" animBg="1"/>
      <p:bldP spid="26642" grpId="0" animBg="1"/>
      <p:bldP spid="26645" grpId="0" build="p" autoUpdateAnimBg="0"/>
      <p:bldP spid="26641" grpId="0" animBg="1"/>
      <p:bldP spid="26631" grpId="0" animBg="1" autoUpdateAnimBg="0"/>
      <p:bldP spid="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9">
            <a:extLst>
              <a:ext uri="{FF2B5EF4-FFF2-40B4-BE49-F238E27FC236}">
                <a16:creationId xmlns:a16="http://schemas.microsoft.com/office/drawing/2014/main" xmlns="" id="{D21DFC92-59DA-47FF-8711-F5C251FD23DA}"/>
              </a:ext>
            </a:extLst>
          </p:cNvPr>
          <p:cNvGrpSpPr>
            <a:grpSpLocks/>
          </p:cNvGrpSpPr>
          <p:nvPr/>
        </p:nvGrpSpPr>
        <p:grpSpPr bwMode="auto">
          <a:xfrm>
            <a:off x="6656388" y="1960563"/>
            <a:ext cx="957262" cy="1068387"/>
            <a:chOff x="6431" y="3060"/>
            <a:chExt cx="1508" cy="1682"/>
          </a:xfrm>
        </p:grpSpPr>
        <p:sp>
          <p:nvSpPr>
            <p:cNvPr id="10272" name="AutoShape 60">
              <a:extLst>
                <a:ext uri="{FF2B5EF4-FFF2-40B4-BE49-F238E27FC236}">
                  <a16:creationId xmlns:a16="http://schemas.microsoft.com/office/drawing/2014/main" xmlns="" id="{523CC909-3B9F-4446-8CFF-B8B23E0B7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6" y="3062"/>
              <a:ext cx="995" cy="460"/>
            </a:xfrm>
            <a:prstGeom prst="parallelogram">
              <a:avLst>
                <a:gd name="adj" fmla="val 96506"/>
              </a:avLst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73" name="AutoShape 61">
              <a:extLst>
                <a:ext uri="{FF2B5EF4-FFF2-40B4-BE49-F238E27FC236}">
                  <a16:creationId xmlns:a16="http://schemas.microsoft.com/office/drawing/2014/main" xmlns="" id="{599365B2-30EF-4AC4-AA10-5E249189BC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7054" y="3214"/>
              <a:ext cx="750" cy="445"/>
            </a:xfrm>
            <a:prstGeom prst="parallelogram">
              <a:avLst>
                <a:gd name="adj" fmla="val 103816"/>
              </a:avLst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74" name="Freeform 62" descr="Dark upward diagonal">
              <a:extLst>
                <a:ext uri="{FF2B5EF4-FFF2-40B4-BE49-F238E27FC236}">
                  <a16:creationId xmlns:a16="http://schemas.microsoft.com/office/drawing/2014/main" xmlns="" id="{50A9C74C-4F5E-48CF-B2F9-0A1DBD9E1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1" y="3522"/>
              <a:ext cx="1010" cy="1220"/>
            </a:xfrm>
            <a:custGeom>
              <a:avLst/>
              <a:gdLst>
                <a:gd name="T0" fmla="*/ 230 w 1010"/>
                <a:gd name="T1" fmla="*/ 285 h 1220"/>
                <a:gd name="T2" fmla="*/ 161 w 1010"/>
                <a:gd name="T3" fmla="*/ 344 h 1220"/>
                <a:gd name="T4" fmla="*/ 94 w 1010"/>
                <a:gd name="T5" fmla="*/ 415 h 1220"/>
                <a:gd name="T6" fmla="*/ 49 w 1010"/>
                <a:gd name="T7" fmla="*/ 490 h 1220"/>
                <a:gd name="T8" fmla="*/ 20 w 1010"/>
                <a:gd name="T9" fmla="*/ 565 h 1220"/>
                <a:gd name="T10" fmla="*/ 0 w 1010"/>
                <a:gd name="T11" fmla="*/ 685 h 1220"/>
                <a:gd name="T12" fmla="*/ 5 w 1010"/>
                <a:gd name="T13" fmla="*/ 795 h 1220"/>
                <a:gd name="T14" fmla="*/ 30 w 1010"/>
                <a:gd name="T15" fmla="*/ 895 h 1220"/>
                <a:gd name="T16" fmla="*/ 65 w 1010"/>
                <a:gd name="T17" fmla="*/ 970 h 1220"/>
                <a:gd name="T18" fmla="*/ 130 w 1010"/>
                <a:gd name="T19" fmla="*/ 1060 h 1220"/>
                <a:gd name="T20" fmla="*/ 205 w 1010"/>
                <a:gd name="T21" fmla="*/ 1125 h 1220"/>
                <a:gd name="T22" fmla="*/ 305 w 1010"/>
                <a:gd name="T23" fmla="*/ 1180 h 1220"/>
                <a:gd name="T24" fmla="*/ 420 w 1010"/>
                <a:gd name="T25" fmla="*/ 1215 h 1220"/>
                <a:gd name="T26" fmla="*/ 535 w 1010"/>
                <a:gd name="T27" fmla="*/ 1220 h 1220"/>
                <a:gd name="T28" fmla="*/ 615 w 1010"/>
                <a:gd name="T29" fmla="*/ 1206 h 1220"/>
                <a:gd name="T30" fmla="*/ 675 w 1010"/>
                <a:gd name="T31" fmla="*/ 1190 h 1220"/>
                <a:gd name="T32" fmla="*/ 754 w 1010"/>
                <a:gd name="T33" fmla="*/ 1154 h 1220"/>
                <a:gd name="T34" fmla="*/ 814 w 1010"/>
                <a:gd name="T35" fmla="*/ 1113 h 1220"/>
                <a:gd name="T36" fmla="*/ 885 w 1010"/>
                <a:gd name="T37" fmla="*/ 1045 h 1220"/>
                <a:gd name="T38" fmla="*/ 953 w 1010"/>
                <a:gd name="T39" fmla="*/ 951 h 1220"/>
                <a:gd name="T40" fmla="*/ 990 w 1010"/>
                <a:gd name="T41" fmla="*/ 850 h 1220"/>
                <a:gd name="T42" fmla="*/ 1010 w 1010"/>
                <a:gd name="T43" fmla="*/ 760 h 1220"/>
                <a:gd name="T44" fmla="*/ 1009 w 1010"/>
                <a:gd name="T45" fmla="*/ 685 h 1220"/>
                <a:gd name="T46" fmla="*/ 994 w 1010"/>
                <a:gd name="T47" fmla="*/ 584 h 1220"/>
                <a:gd name="T48" fmla="*/ 971 w 1010"/>
                <a:gd name="T49" fmla="*/ 524 h 1220"/>
                <a:gd name="T50" fmla="*/ 941 w 1010"/>
                <a:gd name="T51" fmla="*/ 460 h 1220"/>
                <a:gd name="T52" fmla="*/ 885 w 1010"/>
                <a:gd name="T53" fmla="*/ 380 h 1220"/>
                <a:gd name="T54" fmla="*/ 833 w 1010"/>
                <a:gd name="T55" fmla="*/ 333 h 1220"/>
                <a:gd name="T56" fmla="*/ 775 w 1010"/>
                <a:gd name="T57" fmla="*/ 285 h 1220"/>
                <a:gd name="T58" fmla="*/ 775 w 1010"/>
                <a:gd name="T59" fmla="*/ 0 h 1220"/>
                <a:gd name="T60" fmla="*/ 230 w 1010"/>
                <a:gd name="T61" fmla="*/ 0 h 1220"/>
                <a:gd name="T62" fmla="*/ 230 w 1010"/>
                <a:gd name="T63" fmla="*/ 285 h 122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10"/>
                <a:gd name="T97" fmla="*/ 0 h 1220"/>
                <a:gd name="T98" fmla="*/ 1010 w 1010"/>
                <a:gd name="T99" fmla="*/ 1220 h 122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10" h="1220">
                  <a:moveTo>
                    <a:pt x="230" y="285"/>
                  </a:moveTo>
                  <a:lnTo>
                    <a:pt x="161" y="344"/>
                  </a:lnTo>
                  <a:lnTo>
                    <a:pt x="94" y="415"/>
                  </a:lnTo>
                  <a:lnTo>
                    <a:pt x="49" y="490"/>
                  </a:lnTo>
                  <a:lnTo>
                    <a:pt x="20" y="565"/>
                  </a:lnTo>
                  <a:lnTo>
                    <a:pt x="0" y="685"/>
                  </a:lnTo>
                  <a:lnTo>
                    <a:pt x="5" y="795"/>
                  </a:lnTo>
                  <a:lnTo>
                    <a:pt x="30" y="895"/>
                  </a:lnTo>
                  <a:lnTo>
                    <a:pt x="65" y="970"/>
                  </a:lnTo>
                  <a:lnTo>
                    <a:pt x="130" y="1060"/>
                  </a:lnTo>
                  <a:lnTo>
                    <a:pt x="205" y="1125"/>
                  </a:lnTo>
                  <a:lnTo>
                    <a:pt x="305" y="1180"/>
                  </a:lnTo>
                  <a:lnTo>
                    <a:pt x="420" y="1215"/>
                  </a:lnTo>
                  <a:lnTo>
                    <a:pt x="535" y="1220"/>
                  </a:lnTo>
                  <a:lnTo>
                    <a:pt x="615" y="1206"/>
                  </a:lnTo>
                  <a:lnTo>
                    <a:pt x="675" y="1190"/>
                  </a:lnTo>
                  <a:lnTo>
                    <a:pt x="754" y="1154"/>
                  </a:lnTo>
                  <a:lnTo>
                    <a:pt x="814" y="1113"/>
                  </a:lnTo>
                  <a:lnTo>
                    <a:pt x="885" y="1045"/>
                  </a:lnTo>
                  <a:lnTo>
                    <a:pt x="953" y="951"/>
                  </a:lnTo>
                  <a:lnTo>
                    <a:pt x="990" y="850"/>
                  </a:lnTo>
                  <a:lnTo>
                    <a:pt x="1010" y="760"/>
                  </a:lnTo>
                  <a:lnTo>
                    <a:pt x="1009" y="685"/>
                  </a:lnTo>
                  <a:lnTo>
                    <a:pt x="994" y="584"/>
                  </a:lnTo>
                  <a:lnTo>
                    <a:pt x="971" y="524"/>
                  </a:lnTo>
                  <a:lnTo>
                    <a:pt x="941" y="460"/>
                  </a:lnTo>
                  <a:lnTo>
                    <a:pt x="885" y="380"/>
                  </a:lnTo>
                  <a:lnTo>
                    <a:pt x="833" y="333"/>
                  </a:lnTo>
                  <a:lnTo>
                    <a:pt x="775" y="285"/>
                  </a:lnTo>
                  <a:lnTo>
                    <a:pt x="775" y="0"/>
                  </a:lnTo>
                  <a:lnTo>
                    <a:pt x="230" y="0"/>
                  </a:lnTo>
                  <a:lnTo>
                    <a:pt x="230" y="285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75" name="Freeform 63">
              <a:extLst>
                <a:ext uri="{FF2B5EF4-FFF2-40B4-BE49-F238E27FC236}">
                  <a16:creationId xmlns:a16="http://schemas.microsoft.com/office/drawing/2014/main" xmlns="" id="{4B743FA9-4F1D-42EE-9DC8-55FB31DD5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9" y="3812"/>
              <a:ext cx="582" cy="718"/>
            </a:xfrm>
            <a:custGeom>
              <a:avLst/>
              <a:gdLst>
                <a:gd name="T0" fmla="*/ 138 w 582"/>
                <a:gd name="T1" fmla="*/ 174 h 718"/>
                <a:gd name="T2" fmla="*/ 62 w 582"/>
                <a:gd name="T3" fmla="*/ 250 h 718"/>
                <a:gd name="T4" fmla="*/ 22 w 582"/>
                <a:gd name="T5" fmla="*/ 316 h 718"/>
                <a:gd name="T6" fmla="*/ 0 w 582"/>
                <a:gd name="T7" fmla="*/ 391 h 718"/>
                <a:gd name="T8" fmla="*/ 2 w 582"/>
                <a:gd name="T9" fmla="*/ 450 h 718"/>
                <a:gd name="T10" fmla="*/ 22 w 582"/>
                <a:gd name="T11" fmla="*/ 545 h 718"/>
                <a:gd name="T12" fmla="*/ 67 w 582"/>
                <a:gd name="T13" fmla="*/ 615 h 718"/>
                <a:gd name="T14" fmla="*/ 138 w 582"/>
                <a:gd name="T15" fmla="*/ 676 h 718"/>
                <a:gd name="T16" fmla="*/ 213 w 582"/>
                <a:gd name="T17" fmla="*/ 710 h 718"/>
                <a:gd name="T18" fmla="*/ 292 w 582"/>
                <a:gd name="T19" fmla="*/ 718 h 718"/>
                <a:gd name="T20" fmla="*/ 357 w 582"/>
                <a:gd name="T21" fmla="*/ 710 h 718"/>
                <a:gd name="T22" fmla="*/ 423 w 582"/>
                <a:gd name="T23" fmla="*/ 688 h 718"/>
                <a:gd name="T24" fmla="*/ 476 w 582"/>
                <a:gd name="T25" fmla="*/ 650 h 718"/>
                <a:gd name="T26" fmla="*/ 525 w 582"/>
                <a:gd name="T27" fmla="*/ 601 h 718"/>
                <a:gd name="T28" fmla="*/ 562 w 582"/>
                <a:gd name="T29" fmla="*/ 525 h 718"/>
                <a:gd name="T30" fmla="*/ 582 w 582"/>
                <a:gd name="T31" fmla="*/ 415 h 718"/>
                <a:gd name="T32" fmla="*/ 570 w 582"/>
                <a:gd name="T33" fmla="*/ 350 h 718"/>
                <a:gd name="T34" fmla="*/ 551 w 582"/>
                <a:gd name="T35" fmla="*/ 298 h 718"/>
                <a:gd name="T36" fmla="*/ 502 w 582"/>
                <a:gd name="T37" fmla="*/ 234 h 718"/>
                <a:gd name="T38" fmla="*/ 446 w 582"/>
                <a:gd name="T39" fmla="*/ 181 h 718"/>
                <a:gd name="T40" fmla="*/ 446 w 582"/>
                <a:gd name="T41" fmla="*/ 1 h 718"/>
                <a:gd name="T42" fmla="*/ 137 w 582"/>
                <a:gd name="T43" fmla="*/ 0 h 718"/>
                <a:gd name="T44" fmla="*/ 138 w 582"/>
                <a:gd name="T45" fmla="*/ 174 h 7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82"/>
                <a:gd name="T70" fmla="*/ 0 h 718"/>
                <a:gd name="T71" fmla="*/ 582 w 582"/>
                <a:gd name="T72" fmla="*/ 718 h 7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82" h="718">
                  <a:moveTo>
                    <a:pt x="138" y="174"/>
                  </a:moveTo>
                  <a:lnTo>
                    <a:pt x="62" y="250"/>
                  </a:lnTo>
                  <a:lnTo>
                    <a:pt x="22" y="316"/>
                  </a:lnTo>
                  <a:lnTo>
                    <a:pt x="0" y="391"/>
                  </a:lnTo>
                  <a:lnTo>
                    <a:pt x="2" y="450"/>
                  </a:lnTo>
                  <a:lnTo>
                    <a:pt x="22" y="545"/>
                  </a:lnTo>
                  <a:lnTo>
                    <a:pt x="67" y="615"/>
                  </a:lnTo>
                  <a:lnTo>
                    <a:pt x="138" y="676"/>
                  </a:lnTo>
                  <a:lnTo>
                    <a:pt x="213" y="710"/>
                  </a:lnTo>
                  <a:lnTo>
                    <a:pt x="292" y="718"/>
                  </a:lnTo>
                  <a:lnTo>
                    <a:pt x="357" y="710"/>
                  </a:lnTo>
                  <a:lnTo>
                    <a:pt x="423" y="688"/>
                  </a:lnTo>
                  <a:lnTo>
                    <a:pt x="476" y="650"/>
                  </a:lnTo>
                  <a:lnTo>
                    <a:pt x="525" y="601"/>
                  </a:lnTo>
                  <a:lnTo>
                    <a:pt x="562" y="525"/>
                  </a:lnTo>
                  <a:lnTo>
                    <a:pt x="582" y="415"/>
                  </a:lnTo>
                  <a:lnTo>
                    <a:pt x="570" y="350"/>
                  </a:lnTo>
                  <a:lnTo>
                    <a:pt x="551" y="298"/>
                  </a:lnTo>
                  <a:lnTo>
                    <a:pt x="502" y="234"/>
                  </a:lnTo>
                  <a:lnTo>
                    <a:pt x="446" y="181"/>
                  </a:lnTo>
                  <a:lnTo>
                    <a:pt x="446" y="1"/>
                  </a:lnTo>
                  <a:lnTo>
                    <a:pt x="137" y="0"/>
                  </a:lnTo>
                  <a:lnTo>
                    <a:pt x="138" y="174"/>
                  </a:lnTo>
                  <a:close/>
                </a:path>
              </a:pathLst>
            </a:cu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27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76" name="Freeform 64">
              <a:extLst>
                <a:ext uri="{FF2B5EF4-FFF2-40B4-BE49-F238E27FC236}">
                  <a16:creationId xmlns:a16="http://schemas.microsoft.com/office/drawing/2014/main" xmlns="" id="{B6F68D02-2C37-4B4D-B85B-12D1983E4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0" y="3060"/>
              <a:ext cx="990" cy="461"/>
            </a:xfrm>
            <a:custGeom>
              <a:avLst/>
              <a:gdLst>
                <a:gd name="T0" fmla="*/ 0 w 990"/>
                <a:gd name="T1" fmla="*/ 461 h 461"/>
                <a:gd name="T2" fmla="*/ 439 w 990"/>
                <a:gd name="T3" fmla="*/ 0 h 461"/>
                <a:gd name="T4" fmla="*/ 990 w 990"/>
                <a:gd name="T5" fmla="*/ 0 h 461"/>
                <a:gd name="T6" fmla="*/ 544 w 990"/>
                <a:gd name="T7" fmla="*/ 461 h 461"/>
                <a:gd name="T8" fmla="*/ 0 w 990"/>
                <a:gd name="T9" fmla="*/ 461 h 4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461"/>
                <a:gd name="T17" fmla="*/ 990 w 990"/>
                <a:gd name="T18" fmla="*/ 461 h 4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461">
                  <a:moveTo>
                    <a:pt x="0" y="461"/>
                  </a:moveTo>
                  <a:lnTo>
                    <a:pt x="439" y="0"/>
                  </a:lnTo>
                  <a:lnTo>
                    <a:pt x="990" y="0"/>
                  </a:lnTo>
                  <a:lnTo>
                    <a:pt x="544" y="461"/>
                  </a:lnTo>
                  <a:lnTo>
                    <a:pt x="0" y="461"/>
                  </a:lnTo>
                  <a:close/>
                </a:path>
              </a:pathLst>
            </a:custGeom>
            <a:gradFill rotWithShape="1">
              <a:gsLst>
                <a:gs pos="0">
                  <a:srgbClr val="696969"/>
                </a:gs>
                <a:gs pos="100000">
                  <a:srgbClr val="969696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77" name="Freeform 65">
              <a:extLst>
                <a:ext uri="{FF2B5EF4-FFF2-40B4-BE49-F238E27FC236}">
                  <a16:creationId xmlns:a16="http://schemas.microsoft.com/office/drawing/2014/main" xmlns="" id="{82A862B5-D317-4825-ADC0-04E5CEE04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4" y="3060"/>
              <a:ext cx="446" cy="750"/>
            </a:xfrm>
            <a:custGeom>
              <a:avLst/>
              <a:gdLst>
                <a:gd name="T0" fmla="*/ 0 w 446"/>
                <a:gd name="T1" fmla="*/ 461 h 750"/>
                <a:gd name="T2" fmla="*/ 0 w 446"/>
                <a:gd name="T3" fmla="*/ 750 h 750"/>
                <a:gd name="T4" fmla="*/ 446 w 446"/>
                <a:gd name="T5" fmla="*/ 292 h 750"/>
                <a:gd name="T6" fmla="*/ 446 w 446"/>
                <a:gd name="T7" fmla="*/ 0 h 750"/>
                <a:gd name="T8" fmla="*/ 0 w 446"/>
                <a:gd name="T9" fmla="*/ 461 h 7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6"/>
                <a:gd name="T16" fmla="*/ 0 h 750"/>
                <a:gd name="T17" fmla="*/ 446 w 446"/>
                <a:gd name="T18" fmla="*/ 750 h 7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6" h="750">
                  <a:moveTo>
                    <a:pt x="0" y="461"/>
                  </a:moveTo>
                  <a:lnTo>
                    <a:pt x="0" y="750"/>
                  </a:lnTo>
                  <a:lnTo>
                    <a:pt x="446" y="292"/>
                  </a:lnTo>
                  <a:lnTo>
                    <a:pt x="446" y="0"/>
                  </a:lnTo>
                  <a:lnTo>
                    <a:pt x="0" y="461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515151"/>
                </a:gs>
              </a:gsLst>
              <a:lin ang="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78" name="Freeform 66">
              <a:extLst>
                <a:ext uri="{FF2B5EF4-FFF2-40B4-BE49-F238E27FC236}">
                  <a16:creationId xmlns:a16="http://schemas.microsoft.com/office/drawing/2014/main" xmlns="" id="{F7A92406-3BB0-4532-9619-E29F606A9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5" y="3348"/>
              <a:ext cx="734" cy="1221"/>
            </a:xfrm>
            <a:custGeom>
              <a:avLst/>
              <a:gdLst>
                <a:gd name="T0" fmla="*/ 561 w 734"/>
                <a:gd name="T1" fmla="*/ 79 h 1221"/>
                <a:gd name="T2" fmla="*/ 610 w 734"/>
                <a:gd name="T3" fmla="*/ 120 h 1221"/>
                <a:gd name="T4" fmla="*/ 640 w 734"/>
                <a:gd name="T5" fmla="*/ 173 h 1221"/>
                <a:gd name="T6" fmla="*/ 677 w 734"/>
                <a:gd name="T7" fmla="*/ 229 h 1221"/>
                <a:gd name="T8" fmla="*/ 700 w 734"/>
                <a:gd name="T9" fmla="*/ 285 h 1221"/>
                <a:gd name="T10" fmla="*/ 726 w 734"/>
                <a:gd name="T11" fmla="*/ 365 h 1221"/>
                <a:gd name="T12" fmla="*/ 734 w 734"/>
                <a:gd name="T13" fmla="*/ 451 h 1221"/>
                <a:gd name="T14" fmla="*/ 726 w 734"/>
                <a:gd name="T15" fmla="*/ 518 h 1221"/>
                <a:gd name="T16" fmla="*/ 693 w 734"/>
                <a:gd name="T17" fmla="*/ 590 h 1221"/>
                <a:gd name="T18" fmla="*/ 110 w 734"/>
                <a:gd name="T19" fmla="*/ 1221 h 1221"/>
                <a:gd name="T20" fmla="*/ 178 w 734"/>
                <a:gd name="T21" fmla="*/ 1127 h 1221"/>
                <a:gd name="T22" fmla="*/ 215 w 734"/>
                <a:gd name="T23" fmla="*/ 1026 h 1221"/>
                <a:gd name="T24" fmla="*/ 235 w 734"/>
                <a:gd name="T25" fmla="*/ 936 h 1221"/>
                <a:gd name="T26" fmla="*/ 234 w 734"/>
                <a:gd name="T27" fmla="*/ 861 h 1221"/>
                <a:gd name="T28" fmla="*/ 219 w 734"/>
                <a:gd name="T29" fmla="*/ 760 h 1221"/>
                <a:gd name="T30" fmla="*/ 196 w 734"/>
                <a:gd name="T31" fmla="*/ 700 h 1221"/>
                <a:gd name="T32" fmla="*/ 166 w 734"/>
                <a:gd name="T33" fmla="*/ 636 h 1221"/>
                <a:gd name="T34" fmla="*/ 110 w 734"/>
                <a:gd name="T35" fmla="*/ 556 h 1221"/>
                <a:gd name="T36" fmla="*/ 58 w 734"/>
                <a:gd name="T37" fmla="*/ 509 h 1221"/>
                <a:gd name="T38" fmla="*/ 0 w 734"/>
                <a:gd name="T39" fmla="*/ 461 h 1221"/>
                <a:gd name="T40" fmla="*/ 452 w 734"/>
                <a:gd name="T41" fmla="*/ 0 h 1221"/>
                <a:gd name="T42" fmla="*/ 516 w 734"/>
                <a:gd name="T43" fmla="*/ 34 h 1221"/>
                <a:gd name="T44" fmla="*/ 561 w 734"/>
                <a:gd name="T45" fmla="*/ 79 h 12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34"/>
                <a:gd name="T70" fmla="*/ 0 h 1221"/>
                <a:gd name="T71" fmla="*/ 734 w 734"/>
                <a:gd name="T72" fmla="*/ 1221 h 122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34" h="1221">
                  <a:moveTo>
                    <a:pt x="561" y="79"/>
                  </a:moveTo>
                  <a:lnTo>
                    <a:pt x="610" y="120"/>
                  </a:lnTo>
                  <a:lnTo>
                    <a:pt x="640" y="173"/>
                  </a:lnTo>
                  <a:lnTo>
                    <a:pt x="677" y="229"/>
                  </a:lnTo>
                  <a:lnTo>
                    <a:pt x="700" y="285"/>
                  </a:lnTo>
                  <a:lnTo>
                    <a:pt x="726" y="365"/>
                  </a:lnTo>
                  <a:lnTo>
                    <a:pt x="734" y="451"/>
                  </a:lnTo>
                  <a:lnTo>
                    <a:pt x="726" y="518"/>
                  </a:lnTo>
                  <a:lnTo>
                    <a:pt x="693" y="590"/>
                  </a:lnTo>
                  <a:lnTo>
                    <a:pt x="110" y="1221"/>
                  </a:lnTo>
                  <a:lnTo>
                    <a:pt x="178" y="1127"/>
                  </a:lnTo>
                  <a:lnTo>
                    <a:pt x="215" y="1026"/>
                  </a:lnTo>
                  <a:lnTo>
                    <a:pt x="235" y="936"/>
                  </a:lnTo>
                  <a:lnTo>
                    <a:pt x="234" y="861"/>
                  </a:lnTo>
                  <a:lnTo>
                    <a:pt x="219" y="760"/>
                  </a:lnTo>
                  <a:lnTo>
                    <a:pt x="196" y="700"/>
                  </a:lnTo>
                  <a:lnTo>
                    <a:pt x="166" y="636"/>
                  </a:lnTo>
                  <a:lnTo>
                    <a:pt x="110" y="556"/>
                  </a:lnTo>
                  <a:lnTo>
                    <a:pt x="58" y="509"/>
                  </a:lnTo>
                  <a:lnTo>
                    <a:pt x="0" y="461"/>
                  </a:lnTo>
                  <a:lnTo>
                    <a:pt x="452" y="0"/>
                  </a:lnTo>
                  <a:lnTo>
                    <a:pt x="516" y="34"/>
                  </a:lnTo>
                  <a:lnTo>
                    <a:pt x="561" y="79"/>
                  </a:lnTo>
                  <a:close/>
                </a:path>
              </a:pathLst>
            </a:custGeom>
            <a:gradFill rotWithShape="1">
              <a:gsLst>
                <a:gs pos="0">
                  <a:srgbClr val="CBCBCB"/>
                </a:gs>
                <a:gs pos="100000">
                  <a:srgbClr val="606060"/>
                </a:gs>
              </a:gsLst>
              <a:lin ang="27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79" name="Line 67">
              <a:extLst>
                <a:ext uri="{FF2B5EF4-FFF2-40B4-BE49-F238E27FC236}">
                  <a16:creationId xmlns:a16="http://schemas.microsoft.com/office/drawing/2014/main" xmlns="" id="{90729107-B73B-4AA8-ACF8-6A7E6BDC09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85" y="3810"/>
              <a:ext cx="160" cy="17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548" name="Rectangle 68">
            <a:extLst>
              <a:ext uri="{FF2B5EF4-FFF2-40B4-BE49-F238E27FC236}">
                <a16:creationId xmlns:a16="http://schemas.microsoft.com/office/drawing/2014/main" xmlns="" id="{AD0ADB8B-3591-4B06-9390-B32E989AF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0113" y="441325"/>
            <a:ext cx="1349375" cy="1411288"/>
          </a:xfrm>
          <a:prstGeom prst="rect">
            <a:avLst/>
          </a:prstGeom>
          <a:gradFill rotWithShape="1">
            <a:gsLst>
              <a:gs pos="0">
                <a:srgbClr val="0C12FE">
                  <a:alpha val="26999"/>
                </a:srgbClr>
              </a:gs>
              <a:gs pos="100000">
                <a:srgbClr val="0C12FE">
                  <a:alpha val="29999"/>
                </a:srgbClr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69">
            <a:extLst>
              <a:ext uri="{FF2B5EF4-FFF2-40B4-BE49-F238E27FC236}">
                <a16:creationId xmlns:a16="http://schemas.microsoft.com/office/drawing/2014/main" xmlns="" id="{A7B64DE4-71AE-4B7F-8E50-4E75AC5AD82D}"/>
              </a:ext>
            </a:extLst>
          </p:cNvPr>
          <p:cNvGrpSpPr>
            <a:grpSpLocks/>
          </p:cNvGrpSpPr>
          <p:nvPr/>
        </p:nvGrpSpPr>
        <p:grpSpPr bwMode="auto">
          <a:xfrm>
            <a:off x="6376988" y="2255838"/>
            <a:ext cx="957262" cy="1068387"/>
            <a:chOff x="6431" y="3060"/>
            <a:chExt cx="1508" cy="1682"/>
          </a:xfrm>
        </p:grpSpPr>
        <p:sp>
          <p:nvSpPr>
            <p:cNvPr id="10264" name="AutoShape 70">
              <a:extLst>
                <a:ext uri="{FF2B5EF4-FFF2-40B4-BE49-F238E27FC236}">
                  <a16:creationId xmlns:a16="http://schemas.microsoft.com/office/drawing/2014/main" xmlns="" id="{540A3AEB-B1D0-4A87-ABEF-F1A57B6F1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6" y="3062"/>
              <a:ext cx="995" cy="460"/>
            </a:xfrm>
            <a:prstGeom prst="parallelogram">
              <a:avLst>
                <a:gd name="adj" fmla="val 96506"/>
              </a:avLst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65" name="AutoShape 71">
              <a:extLst>
                <a:ext uri="{FF2B5EF4-FFF2-40B4-BE49-F238E27FC236}">
                  <a16:creationId xmlns:a16="http://schemas.microsoft.com/office/drawing/2014/main" xmlns="" id="{7208DDCF-9940-47E3-9807-36512191E2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7054" y="3214"/>
              <a:ext cx="750" cy="445"/>
            </a:xfrm>
            <a:prstGeom prst="parallelogram">
              <a:avLst>
                <a:gd name="adj" fmla="val 103816"/>
              </a:avLst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66" name="Freeform 72">
              <a:extLst>
                <a:ext uri="{FF2B5EF4-FFF2-40B4-BE49-F238E27FC236}">
                  <a16:creationId xmlns:a16="http://schemas.microsoft.com/office/drawing/2014/main" xmlns="" id="{62E08F32-3D6E-4AD6-847B-1FF001745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1" y="3522"/>
              <a:ext cx="1010" cy="1220"/>
            </a:xfrm>
            <a:custGeom>
              <a:avLst/>
              <a:gdLst>
                <a:gd name="T0" fmla="*/ 230 w 1010"/>
                <a:gd name="T1" fmla="*/ 285 h 1220"/>
                <a:gd name="T2" fmla="*/ 161 w 1010"/>
                <a:gd name="T3" fmla="*/ 344 h 1220"/>
                <a:gd name="T4" fmla="*/ 94 w 1010"/>
                <a:gd name="T5" fmla="*/ 415 h 1220"/>
                <a:gd name="T6" fmla="*/ 49 w 1010"/>
                <a:gd name="T7" fmla="*/ 490 h 1220"/>
                <a:gd name="T8" fmla="*/ 20 w 1010"/>
                <a:gd name="T9" fmla="*/ 565 h 1220"/>
                <a:gd name="T10" fmla="*/ 0 w 1010"/>
                <a:gd name="T11" fmla="*/ 685 h 1220"/>
                <a:gd name="T12" fmla="*/ 5 w 1010"/>
                <a:gd name="T13" fmla="*/ 795 h 1220"/>
                <a:gd name="T14" fmla="*/ 30 w 1010"/>
                <a:gd name="T15" fmla="*/ 895 h 1220"/>
                <a:gd name="T16" fmla="*/ 65 w 1010"/>
                <a:gd name="T17" fmla="*/ 970 h 1220"/>
                <a:gd name="T18" fmla="*/ 130 w 1010"/>
                <a:gd name="T19" fmla="*/ 1060 h 1220"/>
                <a:gd name="T20" fmla="*/ 205 w 1010"/>
                <a:gd name="T21" fmla="*/ 1125 h 1220"/>
                <a:gd name="T22" fmla="*/ 305 w 1010"/>
                <a:gd name="T23" fmla="*/ 1180 h 1220"/>
                <a:gd name="T24" fmla="*/ 420 w 1010"/>
                <a:gd name="T25" fmla="*/ 1215 h 1220"/>
                <a:gd name="T26" fmla="*/ 535 w 1010"/>
                <a:gd name="T27" fmla="*/ 1220 h 1220"/>
                <a:gd name="T28" fmla="*/ 615 w 1010"/>
                <a:gd name="T29" fmla="*/ 1206 h 1220"/>
                <a:gd name="T30" fmla="*/ 675 w 1010"/>
                <a:gd name="T31" fmla="*/ 1190 h 1220"/>
                <a:gd name="T32" fmla="*/ 754 w 1010"/>
                <a:gd name="T33" fmla="*/ 1154 h 1220"/>
                <a:gd name="T34" fmla="*/ 814 w 1010"/>
                <a:gd name="T35" fmla="*/ 1113 h 1220"/>
                <a:gd name="T36" fmla="*/ 885 w 1010"/>
                <a:gd name="T37" fmla="*/ 1045 h 1220"/>
                <a:gd name="T38" fmla="*/ 953 w 1010"/>
                <a:gd name="T39" fmla="*/ 951 h 1220"/>
                <a:gd name="T40" fmla="*/ 990 w 1010"/>
                <a:gd name="T41" fmla="*/ 850 h 1220"/>
                <a:gd name="T42" fmla="*/ 1010 w 1010"/>
                <a:gd name="T43" fmla="*/ 760 h 1220"/>
                <a:gd name="T44" fmla="*/ 1009 w 1010"/>
                <a:gd name="T45" fmla="*/ 685 h 1220"/>
                <a:gd name="T46" fmla="*/ 994 w 1010"/>
                <a:gd name="T47" fmla="*/ 584 h 1220"/>
                <a:gd name="T48" fmla="*/ 971 w 1010"/>
                <a:gd name="T49" fmla="*/ 524 h 1220"/>
                <a:gd name="T50" fmla="*/ 941 w 1010"/>
                <a:gd name="T51" fmla="*/ 460 h 1220"/>
                <a:gd name="T52" fmla="*/ 885 w 1010"/>
                <a:gd name="T53" fmla="*/ 380 h 1220"/>
                <a:gd name="T54" fmla="*/ 833 w 1010"/>
                <a:gd name="T55" fmla="*/ 333 h 1220"/>
                <a:gd name="T56" fmla="*/ 775 w 1010"/>
                <a:gd name="T57" fmla="*/ 285 h 1220"/>
                <a:gd name="T58" fmla="*/ 775 w 1010"/>
                <a:gd name="T59" fmla="*/ 0 h 1220"/>
                <a:gd name="T60" fmla="*/ 230 w 1010"/>
                <a:gd name="T61" fmla="*/ 0 h 1220"/>
                <a:gd name="T62" fmla="*/ 230 w 1010"/>
                <a:gd name="T63" fmla="*/ 285 h 122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10"/>
                <a:gd name="T97" fmla="*/ 0 h 1220"/>
                <a:gd name="T98" fmla="*/ 1010 w 1010"/>
                <a:gd name="T99" fmla="*/ 1220 h 122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10" h="1220">
                  <a:moveTo>
                    <a:pt x="230" y="285"/>
                  </a:moveTo>
                  <a:lnTo>
                    <a:pt x="161" y="344"/>
                  </a:lnTo>
                  <a:lnTo>
                    <a:pt x="94" y="415"/>
                  </a:lnTo>
                  <a:lnTo>
                    <a:pt x="49" y="490"/>
                  </a:lnTo>
                  <a:lnTo>
                    <a:pt x="20" y="565"/>
                  </a:lnTo>
                  <a:lnTo>
                    <a:pt x="0" y="685"/>
                  </a:lnTo>
                  <a:lnTo>
                    <a:pt x="5" y="795"/>
                  </a:lnTo>
                  <a:lnTo>
                    <a:pt x="30" y="895"/>
                  </a:lnTo>
                  <a:lnTo>
                    <a:pt x="65" y="970"/>
                  </a:lnTo>
                  <a:lnTo>
                    <a:pt x="130" y="1060"/>
                  </a:lnTo>
                  <a:lnTo>
                    <a:pt x="205" y="1125"/>
                  </a:lnTo>
                  <a:lnTo>
                    <a:pt x="305" y="1180"/>
                  </a:lnTo>
                  <a:lnTo>
                    <a:pt x="420" y="1215"/>
                  </a:lnTo>
                  <a:lnTo>
                    <a:pt x="535" y="1220"/>
                  </a:lnTo>
                  <a:lnTo>
                    <a:pt x="615" y="1206"/>
                  </a:lnTo>
                  <a:lnTo>
                    <a:pt x="675" y="1190"/>
                  </a:lnTo>
                  <a:lnTo>
                    <a:pt x="754" y="1154"/>
                  </a:lnTo>
                  <a:lnTo>
                    <a:pt x="814" y="1113"/>
                  </a:lnTo>
                  <a:lnTo>
                    <a:pt x="885" y="1045"/>
                  </a:lnTo>
                  <a:lnTo>
                    <a:pt x="953" y="951"/>
                  </a:lnTo>
                  <a:lnTo>
                    <a:pt x="990" y="850"/>
                  </a:lnTo>
                  <a:lnTo>
                    <a:pt x="1010" y="760"/>
                  </a:lnTo>
                  <a:lnTo>
                    <a:pt x="1009" y="685"/>
                  </a:lnTo>
                  <a:lnTo>
                    <a:pt x="994" y="584"/>
                  </a:lnTo>
                  <a:lnTo>
                    <a:pt x="971" y="524"/>
                  </a:lnTo>
                  <a:lnTo>
                    <a:pt x="941" y="460"/>
                  </a:lnTo>
                  <a:lnTo>
                    <a:pt x="885" y="380"/>
                  </a:lnTo>
                  <a:lnTo>
                    <a:pt x="833" y="333"/>
                  </a:lnTo>
                  <a:lnTo>
                    <a:pt x="775" y="285"/>
                  </a:lnTo>
                  <a:lnTo>
                    <a:pt x="775" y="0"/>
                  </a:lnTo>
                  <a:lnTo>
                    <a:pt x="230" y="0"/>
                  </a:lnTo>
                  <a:lnTo>
                    <a:pt x="230" y="2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67" name="Freeform 73">
              <a:extLst>
                <a:ext uri="{FF2B5EF4-FFF2-40B4-BE49-F238E27FC236}">
                  <a16:creationId xmlns:a16="http://schemas.microsoft.com/office/drawing/2014/main" xmlns="" id="{F3DA58A0-60BD-4021-8412-3666AEFAF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9" y="3812"/>
              <a:ext cx="582" cy="718"/>
            </a:xfrm>
            <a:custGeom>
              <a:avLst/>
              <a:gdLst>
                <a:gd name="T0" fmla="*/ 138 w 582"/>
                <a:gd name="T1" fmla="*/ 174 h 718"/>
                <a:gd name="T2" fmla="*/ 62 w 582"/>
                <a:gd name="T3" fmla="*/ 250 h 718"/>
                <a:gd name="T4" fmla="*/ 22 w 582"/>
                <a:gd name="T5" fmla="*/ 316 h 718"/>
                <a:gd name="T6" fmla="*/ 0 w 582"/>
                <a:gd name="T7" fmla="*/ 391 h 718"/>
                <a:gd name="T8" fmla="*/ 2 w 582"/>
                <a:gd name="T9" fmla="*/ 450 h 718"/>
                <a:gd name="T10" fmla="*/ 22 w 582"/>
                <a:gd name="T11" fmla="*/ 545 h 718"/>
                <a:gd name="T12" fmla="*/ 67 w 582"/>
                <a:gd name="T13" fmla="*/ 615 h 718"/>
                <a:gd name="T14" fmla="*/ 138 w 582"/>
                <a:gd name="T15" fmla="*/ 676 h 718"/>
                <a:gd name="T16" fmla="*/ 213 w 582"/>
                <a:gd name="T17" fmla="*/ 710 h 718"/>
                <a:gd name="T18" fmla="*/ 292 w 582"/>
                <a:gd name="T19" fmla="*/ 718 h 718"/>
                <a:gd name="T20" fmla="*/ 357 w 582"/>
                <a:gd name="T21" fmla="*/ 710 h 718"/>
                <a:gd name="T22" fmla="*/ 423 w 582"/>
                <a:gd name="T23" fmla="*/ 688 h 718"/>
                <a:gd name="T24" fmla="*/ 476 w 582"/>
                <a:gd name="T25" fmla="*/ 650 h 718"/>
                <a:gd name="T26" fmla="*/ 525 w 582"/>
                <a:gd name="T27" fmla="*/ 601 h 718"/>
                <a:gd name="T28" fmla="*/ 562 w 582"/>
                <a:gd name="T29" fmla="*/ 525 h 718"/>
                <a:gd name="T30" fmla="*/ 582 w 582"/>
                <a:gd name="T31" fmla="*/ 415 h 718"/>
                <a:gd name="T32" fmla="*/ 570 w 582"/>
                <a:gd name="T33" fmla="*/ 350 h 718"/>
                <a:gd name="T34" fmla="*/ 551 w 582"/>
                <a:gd name="T35" fmla="*/ 298 h 718"/>
                <a:gd name="T36" fmla="*/ 502 w 582"/>
                <a:gd name="T37" fmla="*/ 234 h 718"/>
                <a:gd name="T38" fmla="*/ 446 w 582"/>
                <a:gd name="T39" fmla="*/ 181 h 718"/>
                <a:gd name="T40" fmla="*/ 446 w 582"/>
                <a:gd name="T41" fmla="*/ 1 h 718"/>
                <a:gd name="T42" fmla="*/ 137 w 582"/>
                <a:gd name="T43" fmla="*/ 0 h 718"/>
                <a:gd name="T44" fmla="*/ 138 w 582"/>
                <a:gd name="T45" fmla="*/ 174 h 7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82"/>
                <a:gd name="T70" fmla="*/ 0 h 718"/>
                <a:gd name="T71" fmla="*/ 582 w 582"/>
                <a:gd name="T72" fmla="*/ 718 h 7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82" h="718">
                  <a:moveTo>
                    <a:pt x="138" y="174"/>
                  </a:moveTo>
                  <a:lnTo>
                    <a:pt x="62" y="250"/>
                  </a:lnTo>
                  <a:lnTo>
                    <a:pt x="22" y="316"/>
                  </a:lnTo>
                  <a:lnTo>
                    <a:pt x="0" y="391"/>
                  </a:lnTo>
                  <a:lnTo>
                    <a:pt x="2" y="450"/>
                  </a:lnTo>
                  <a:lnTo>
                    <a:pt x="22" y="545"/>
                  </a:lnTo>
                  <a:lnTo>
                    <a:pt x="67" y="615"/>
                  </a:lnTo>
                  <a:lnTo>
                    <a:pt x="138" y="676"/>
                  </a:lnTo>
                  <a:lnTo>
                    <a:pt x="213" y="710"/>
                  </a:lnTo>
                  <a:lnTo>
                    <a:pt x="292" y="718"/>
                  </a:lnTo>
                  <a:lnTo>
                    <a:pt x="357" y="710"/>
                  </a:lnTo>
                  <a:lnTo>
                    <a:pt x="423" y="688"/>
                  </a:lnTo>
                  <a:lnTo>
                    <a:pt x="476" y="650"/>
                  </a:lnTo>
                  <a:lnTo>
                    <a:pt x="525" y="601"/>
                  </a:lnTo>
                  <a:lnTo>
                    <a:pt x="562" y="525"/>
                  </a:lnTo>
                  <a:lnTo>
                    <a:pt x="582" y="415"/>
                  </a:lnTo>
                  <a:lnTo>
                    <a:pt x="570" y="350"/>
                  </a:lnTo>
                  <a:lnTo>
                    <a:pt x="551" y="298"/>
                  </a:lnTo>
                  <a:lnTo>
                    <a:pt x="502" y="234"/>
                  </a:lnTo>
                  <a:lnTo>
                    <a:pt x="446" y="181"/>
                  </a:lnTo>
                  <a:lnTo>
                    <a:pt x="446" y="1"/>
                  </a:lnTo>
                  <a:lnTo>
                    <a:pt x="137" y="0"/>
                  </a:lnTo>
                  <a:lnTo>
                    <a:pt x="138" y="174"/>
                  </a:lnTo>
                  <a:close/>
                </a:path>
              </a:pathLst>
            </a:cu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27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68" name="Freeform 74">
              <a:extLst>
                <a:ext uri="{FF2B5EF4-FFF2-40B4-BE49-F238E27FC236}">
                  <a16:creationId xmlns:a16="http://schemas.microsoft.com/office/drawing/2014/main" xmlns="" id="{372A791C-E881-4C57-8646-D087AE7F6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0" y="3060"/>
              <a:ext cx="990" cy="461"/>
            </a:xfrm>
            <a:custGeom>
              <a:avLst/>
              <a:gdLst>
                <a:gd name="T0" fmla="*/ 0 w 990"/>
                <a:gd name="T1" fmla="*/ 461 h 461"/>
                <a:gd name="T2" fmla="*/ 439 w 990"/>
                <a:gd name="T3" fmla="*/ 0 h 461"/>
                <a:gd name="T4" fmla="*/ 990 w 990"/>
                <a:gd name="T5" fmla="*/ 0 h 461"/>
                <a:gd name="T6" fmla="*/ 544 w 990"/>
                <a:gd name="T7" fmla="*/ 461 h 461"/>
                <a:gd name="T8" fmla="*/ 0 w 990"/>
                <a:gd name="T9" fmla="*/ 461 h 4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461"/>
                <a:gd name="T17" fmla="*/ 990 w 990"/>
                <a:gd name="T18" fmla="*/ 461 h 4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461">
                  <a:moveTo>
                    <a:pt x="0" y="461"/>
                  </a:moveTo>
                  <a:lnTo>
                    <a:pt x="439" y="0"/>
                  </a:lnTo>
                  <a:lnTo>
                    <a:pt x="990" y="0"/>
                  </a:lnTo>
                  <a:lnTo>
                    <a:pt x="544" y="461"/>
                  </a:lnTo>
                  <a:lnTo>
                    <a:pt x="0" y="461"/>
                  </a:lnTo>
                  <a:close/>
                </a:path>
              </a:pathLst>
            </a:custGeom>
            <a:gradFill rotWithShape="1">
              <a:gsLst>
                <a:gs pos="0">
                  <a:srgbClr val="9A9A9A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69" name="Freeform 75">
              <a:extLst>
                <a:ext uri="{FF2B5EF4-FFF2-40B4-BE49-F238E27FC236}">
                  <a16:creationId xmlns:a16="http://schemas.microsoft.com/office/drawing/2014/main" xmlns="" id="{0A1A2E27-97B6-48CE-9354-F6080BD0C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4" y="3060"/>
              <a:ext cx="446" cy="750"/>
            </a:xfrm>
            <a:custGeom>
              <a:avLst/>
              <a:gdLst>
                <a:gd name="T0" fmla="*/ 0 w 446"/>
                <a:gd name="T1" fmla="*/ 461 h 750"/>
                <a:gd name="T2" fmla="*/ 0 w 446"/>
                <a:gd name="T3" fmla="*/ 750 h 750"/>
                <a:gd name="T4" fmla="*/ 446 w 446"/>
                <a:gd name="T5" fmla="*/ 292 h 750"/>
                <a:gd name="T6" fmla="*/ 446 w 446"/>
                <a:gd name="T7" fmla="*/ 0 h 750"/>
                <a:gd name="T8" fmla="*/ 0 w 446"/>
                <a:gd name="T9" fmla="*/ 461 h 7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6"/>
                <a:gd name="T16" fmla="*/ 0 h 750"/>
                <a:gd name="T17" fmla="*/ 446 w 446"/>
                <a:gd name="T18" fmla="*/ 750 h 7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6" h="750">
                  <a:moveTo>
                    <a:pt x="0" y="461"/>
                  </a:moveTo>
                  <a:lnTo>
                    <a:pt x="0" y="750"/>
                  </a:lnTo>
                  <a:lnTo>
                    <a:pt x="446" y="292"/>
                  </a:lnTo>
                  <a:lnTo>
                    <a:pt x="446" y="0"/>
                  </a:lnTo>
                  <a:lnTo>
                    <a:pt x="0" y="46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70" name="Freeform 76">
              <a:extLst>
                <a:ext uri="{FF2B5EF4-FFF2-40B4-BE49-F238E27FC236}">
                  <a16:creationId xmlns:a16="http://schemas.microsoft.com/office/drawing/2014/main" xmlns="" id="{A5806396-01BA-4A1A-80E5-CA5746EEF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5" y="3348"/>
              <a:ext cx="734" cy="1221"/>
            </a:xfrm>
            <a:custGeom>
              <a:avLst/>
              <a:gdLst>
                <a:gd name="T0" fmla="*/ 561 w 734"/>
                <a:gd name="T1" fmla="*/ 79 h 1221"/>
                <a:gd name="T2" fmla="*/ 610 w 734"/>
                <a:gd name="T3" fmla="*/ 120 h 1221"/>
                <a:gd name="T4" fmla="*/ 640 w 734"/>
                <a:gd name="T5" fmla="*/ 173 h 1221"/>
                <a:gd name="T6" fmla="*/ 677 w 734"/>
                <a:gd name="T7" fmla="*/ 229 h 1221"/>
                <a:gd name="T8" fmla="*/ 700 w 734"/>
                <a:gd name="T9" fmla="*/ 285 h 1221"/>
                <a:gd name="T10" fmla="*/ 726 w 734"/>
                <a:gd name="T11" fmla="*/ 365 h 1221"/>
                <a:gd name="T12" fmla="*/ 734 w 734"/>
                <a:gd name="T13" fmla="*/ 451 h 1221"/>
                <a:gd name="T14" fmla="*/ 726 w 734"/>
                <a:gd name="T15" fmla="*/ 518 h 1221"/>
                <a:gd name="T16" fmla="*/ 693 w 734"/>
                <a:gd name="T17" fmla="*/ 590 h 1221"/>
                <a:gd name="T18" fmla="*/ 110 w 734"/>
                <a:gd name="T19" fmla="*/ 1221 h 1221"/>
                <a:gd name="T20" fmla="*/ 178 w 734"/>
                <a:gd name="T21" fmla="*/ 1127 h 1221"/>
                <a:gd name="T22" fmla="*/ 215 w 734"/>
                <a:gd name="T23" fmla="*/ 1026 h 1221"/>
                <a:gd name="T24" fmla="*/ 235 w 734"/>
                <a:gd name="T25" fmla="*/ 936 h 1221"/>
                <a:gd name="T26" fmla="*/ 234 w 734"/>
                <a:gd name="T27" fmla="*/ 861 h 1221"/>
                <a:gd name="T28" fmla="*/ 219 w 734"/>
                <a:gd name="T29" fmla="*/ 760 h 1221"/>
                <a:gd name="T30" fmla="*/ 196 w 734"/>
                <a:gd name="T31" fmla="*/ 700 h 1221"/>
                <a:gd name="T32" fmla="*/ 166 w 734"/>
                <a:gd name="T33" fmla="*/ 636 h 1221"/>
                <a:gd name="T34" fmla="*/ 110 w 734"/>
                <a:gd name="T35" fmla="*/ 556 h 1221"/>
                <a:gd name="T36" fmla="*/ 58 w 734"/>
                <a:gd name="T37" fmla="*/ 509 h 1221"/>
                <a:gd name="T38" fmla="*/ 0 w 734"/>
                <a:gd name="T39" fmla="*/ 461 h 1221"/>
                <a:gd name="T40" fmla="*/ 452 w 734"/>
                <a:gd name="T41" fmla="*/ 0 h 1221"/>
                <a:gd name="T42" fmla="*/ 516 w 734"/>
                <a:gd name="T43" fmla="*/ 34 h 1221"/>
                <a:gd name="T44" fmla="*/ 561 w 734"/>
                <a:gd name="T45" fmla="*/ 79 h 12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34"/>
                <a:gd name="T70" fmla="*/ 0 h 1221"/>
                <a:gd name="T71" fmla="*/ 734 w 734"/>
                <a:gd name="T72" fmla="*/ 1221 h 122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34" h="1221">
                  <a:moveTo>
                    <a:pt x="561" y="79"/>
                  </a:moveTo>
                  <a:lnTo>
                    <a:pt x="610" y="120"/>
                  </a:lnTo>
                  <a:lnTo>
                    <a:pt x="640" y="173"/>
                  </a:lnTo>
                  <a:lnTo>
                    <a:pt x="677" y="229"/>
                  </a:lnTo>
                  <a:lnTo>
                    <a:pt x="700" y="285"/>
                  </a:lnTo>
                  <a:lnTo>
                    <a:pt x="726" y="365"/>
                  </a:lnTo>
                  <a:lnTo>
                    <a:pt x="734" y="451"/>
                  </a:lnTo>
                  <a:lnTo>
                    <a:pt x="726" y="518"/>
                  </a:lnTo>
                  <a:lnTo>
                    <a:pt x="693" y="590"/>
                  </a:lnTo>
                  <a:lnTo>
                    <a:pt x="110" y="1221"/>
                  </a:lnTo>
                  <a:lnTo>
                    <a:pt x="178" y="1127"/>
                  </a:lnTo>
                  <a:lnTo>
                    <a:pt x="215" y="1026"/>
                  </a:lnTo>
                  <a:lnTo>
                    <a:pt x="235" y="936"/>
                  </a:lnTo>
                  <a:lnTo>
                    <a:pt x="234" y="861"/>
                  </a:lnTo>
                  <a:lnTo>
                    <a:pt x="219" y="760"/>
                  </a:lnTo>
                  <a:lnTo>
                    <a:pt x="196" y="700"/>
                  </a:lnTo>
                  <a:lnTo>
                    <a:pt x="166" y="636"/>
                  </a:lnTo>
                  <a:lnTo>
                    <a:pt x="110" y="556"/>
                  </a:lnTo>
                  <a:lnTo>
                    <a:pt x="58" y="509"/>
                  </a:lnTo>
                  <a:lnTo>
                    <a:pt x="0" y="461"/>
                  </a:lnTo>
                  <a:lnTo>
                    <a:pt x="452" y="0"/>
                  </a:lnTo>
                  <a:lnTo>
                    <a:pt x="516" y="34"/>
                  </a:lnTo>
                  <a:lnTo>
                    <a:pt x="561" y="79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414141"/>
                </a:gs>
              </a:gsLst>
              <a:lin ang="27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71" name="Line 77">
              <a:extLst>
                <a:ext uri="{FF2B5EF4-FFF2-40B4-BE49-F238E27FC236}">
                  <a16:creationId xmlns:a16="http://schemas.microsoft.com/office/drawing/2014/main" xmlns="" id="{D25496FB-8E59-463A-9C3C-F3CF12889A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85" y="3810"/>
              <a:ext cx="160" cy="17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48">
            <a:extLst>
              <a:ext uri="{FF2B5EF4-FFF2-40B4-BE49-F238E27FC236}">
                <a16:creationId xmlns:a16="http://schemas.microsoft.com/office/drawing/2014/main" xmlns="" id="{5140E709-D4E7-4129-90B2-B2391FDF0E22}"/>
              </a:ext>
            </a:extLst>
          </p:cNvPr>
          <p:cNvGrpSpPr>
            <a:grpSpLocks/>
          </p:cNvGrpSpPr>
          <p:nvPr/>
        </p:nvGrpSpPr>
        <p:grpSpPr bwMode="auto">
          <a:xfrm>
            <a:off x="7024688" y="4849813"/>
            <a:ext cx="1714500" cy="800100"/>
            <a:chOff x="7024688" y="4849813"/>
            <a:chExt cx="1714500" cy="800100"/>
          </a:xfrm>
        </p:grpSpPr>
        <p:sp>
          <p:nvSpPr>
            <p:cNvPr id="10260" name="Rectangle 79">
              <a:extLst>
                <a:ext uri="{FF2B5EF4-FFF2-40B4-BE49-F238E27FC236}">
                  <a16:creationId xmlns:a16="http://schemas.microsoft.com/office/drawing/2014/main" xmlns="" id="{ACD55B90-A1C8-4338-B8E3-9C907FECB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4688" y="5011738"/>
              <a:ext cx="1714500" cy="63817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61" name="Rectangle 80">
              <a:extLst>
                <a:ext uri="{FF2B5EF4-FFF2-40B4-BE49-F238E27FC236}">
                  <a16:creationId xmlns:a16="http://schemas.microsoft.com/office/drawing/2014/main" xmlns="" id="{09D119BB-7CB0-4875-8959-DC2CD8C5A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4688" y="5126038"/>
              <a:ext cx="1714500" cy="4095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62" name="Rectangle 81">
              <a:extLst>
                <a:ext uri="{FF2B5EF4-FFF2-40B4-BE49-F238E27FC236}">
                  <a16:creationId xmlns:a16="http://schemas.microsoft.com/office/drawing/2014/main" xmlns="" id="{6EC374CE-23CC-4D87-933C-FD7599C1E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4688" y="4849813"/>
              <a:ext cx="1714500" cy="16192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63" name="Line 82">
              <a:extLst>
                <a:ext uri="{FF2B5EF4-FFF2-40B4-BE49-F238E27FC236}">
                  <a16:creationId xmlns:a16="http://schemas.microsoft.com/office/drawing/2014/main" xmlns="" id="{5889536D-713E-43CB-BE3C-750DA4D77A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24688" y="5040313"/>
              <a:ext cx="17145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49">
            <a:extLst>
              <a:ext uri="{FF2B5EF4-FFF2-40B4-BE49-F238E27FC236}">
                <a16:creationId xmlns:a16="http://schemas.microsoft.com/office/drawing/2014/main" xmlns="" id="{625D24E7-7DF6-4169-A38A-810DCBCDF2B4}"/>
              </a:ext>
            </a:extLst>
          </p:cNvPr>
          <p:cNvGrpSpPr>
            <a:grpSpLocks/>
          </p:cNvGrpSpPr>
          <p:nvPr/>
        </p:nvGrpSpPr>
        <p:grpSpPr bwMode="auto">
          <a:xfrm>
            <a:off x="7396163" y="3897313"/>
            <a:ext cx="1028700" cy="1828800"/>
            <a:chOff x="7396163" y="3897313"/>
            <a:chExt cx="1028700" cy="1828800"/>
          </a:xfrm>
        </p:grpSpPr>
        <p:sp>
          <p:nvSpPr>
            <p:cNvPr id="10255" name="Oval 83">
              <a:extLst>
                <a:ext uri="{FF2B5EF4-FFF2-40B4-BE49-F238E27FC236}">
                  <a16:creationId xmlns:a16="http://schemas.microsoft.com/office/drawing/2014/main" xmlns="" id="{B826064E-5653-469A-AFD8-9A939CE13B2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510463" y="4121151"/>
              <a:ext cx="758825" cy="68421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56" name="Freeform 84" descr="Dark upward diagonal">
              <a:extLst>
                <a:ext uri="{FF2B5EF4-FFF2-40B4-BE49-F238E27FC236}">
                  <a16:creationId xmlns:a16="http://schemas.microsoft.com/office/drawing/2014/main" xmlns="" id="{A66780CC-5F80-4E68-BAAB-CF56F5D8E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0463" y="3971926"/>
              <a:ext cx="758825" cy="833438"/>
            </a:xfrm>
            <a:custGeom>
              <a:avLst/>
              <a:gdLst>
                <a:gd name="T0" fmla="*/ 2147483646 w 1196"/>
                <a:gd name="T1" fmla="*/ 2147483646 h 1354"/>
                <a:gd name="T2" fmla="*/ 2147483646 w 1196"/>
                <a:gd name="T3" fmla="*/ 2147483646 h 1354"/>
                <a:gd name="T4" fmla="*/ 2147483646 w 1196"/>
                <a:gd name="T5" fmla="*/ 2147483646 h 1354"/>
                <a:gd name="T6" fmla="*/ 2147483646 w 1196"/>
                <a:gd name="T7" fmla="*/ 2147483646 h 1354"/>
                <a:gd name="T8" fmla="*/ 2147483646 w 1196"/>
                <a:gd name="T9" fmla="*/ 2147483646 h 1354"/>
                <a:gd name="T10" fmla="*/ 0 w 1196"/>
                <a:gd name="T11" fmla="*/ 2147483646 h 1354"/>
                <a:gd name="T12" fmla="*/ 0 w 1196"/>
                <a:gd name="T13" fmla="*/ 2147483646 h 1354"/>
                <a:gd name="T14" fmla="*/ 2147483646 w 1196"/>
                <a:gd name="T15" fmla="*/ 2147483646 h 1354"/>
                <a:gd name="T16" fmla="*/ 2147483646 w 1196"/>
                <a:gd name="T17" fmla="*/ 2147483646 h 1354"/>
                <a:gd name="T18" fmla="*/ 2147483646 w 1196"/>
                <a:gd name="T19" fmla="*/ 2147483646 h 1354"/>
                <a:gd name="T20" fmla="*/ 2147483646 w 1196"/>
                <a:gd name="T21" fmla="*/ 2147483646 h 1354"/>
                <a:gd name="T22" fmla="*/ 2147483646 w 1196"/>
                <a:gd name="T23" fmla="*/ 2147483646 h 1354"/>
                <a:gd name="T24" fmla="*/ 2147483646 w 1196"/>
                <a:gd name="T25" fmla="*/ 2147483646 h 1354"/>
                <a:gd name="T26" fmla="*/ 2147483646 w 1196"/>
                <a:gd name="T27" fmla="*/ 2147483646 h 1354"/>
                <a:gd name="T28" fmla="*/ 2147483646 w 1196"/>
                <a:gd name="T29" fmla="*/ 2147483646 h 1354"/>
                <a:gd name="T30" fmla="*/ 2147483646 w 1196"/>
                <a:gd name="T31" fmla="*/ 2147483646 h 1354"/>
                <a:gd name="T32" fmla="*/ 2147483646 w 1196"/>
                <a:gd name="T33" fmla="*/ 2147483646 h 1354"/>
                <a:gd name="T34" fmla="*/ 2147483646 w 1196"/>
                <a:gd name="T35" fmla="*/ 2147483646 h 1354"/>
                <a:gd name="T36" fmla="*/ 2147483646 w 1196"/>
                <a:gd name="T37" fmla="*/ 2147483646 h 1354"/>
                <a:gd name="T38" fmla="*/ 2147483646 w 1196"/>
                <a:gd name="T39" fmla="*/ 2147483646 h 1354"/>
                <a:gd name="T40" fmla="*/ 2147483646 w 1196"/>
                <a:gd name="T41" fmla="*/ 2147483646 h 1354"/>
                <a:gd name="T42" fmla="*/ 2147483646 w 1196"/>
                <a:gd name="T43" fmla="*/ 2147483646 h 1354"/>
                <a:gd name="T44" fmla="*/ 2147483646 w 1196"/>
                <a:gd name="T45" fmla="*/ 2147483646 h 1354"/>
                <a:gd name="T46" fmla="*/ 2147483646 w 1196"/>
                <a:gd name="T47" fmla="*/ 2147483646 h 1354"/>
                <a:gd name="T48" fmla="*/ 2147483646 w 1196"/>
                <a:gd name="T49" fmla="*/ 2147483646 h 1354"/>
                <a:gd name="T50" fmla="*/ 2147483646 w 1196"/>
                <a:gd name="T51" fmla="*/ 2147483646 h 1354"/>
                <a:gd name="T52" fmla="*/ 2147483646 w 1196"/>
                <a:gd name="T53" fmla="*/ 2147483646 h 1354"/>
                <a:gd name="T54" fmla="*/ 2147483646 w 1196"/>
                <a:gd name="T55" fmla="*/ 0 h 1354"/>
                <a:gd name="T56" fmla="*/ 2147483646 w 1196"/>
                <a:gd name="T57" fmla="*/ 0 h 1354"/>
                <a:gd name="T58" fmla="*/ 2147483646 w 1196"/>
                <a:gd name="T59" fmla="*/ 2147483646 h 135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96"/>
                <a:gd name="T91" fmla="*/ 0 h 1354"/>
                <a:gd name="T92" fmla="*/ 1196 w 1196"/>
                <a:gd name="T93" fmla="*/ 1354 h 135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96" h="1354">
                  <a:moveTo>
                    <a:pt x="266" y="274"/>
                  </a:moveTo>
                  <a:lnTo>
                    <a:pt x="206" y="319"/>
                  </a:lnTo>
                  <a:lnTo>
                    <a:pt x="139" y="386"/>
                  </a:lnTo>
                  <a:lnTo>
                    <a:pt x="83" y="469"/>
                  </a:lnTo>
                  <a:lnTo>
                    <a:pt x="34" y="566"/>
                  </a:lnTo>
                  <a:lnTo>
                    <a:pt x="0" y="694"/>
                  </a:lnTo>
                  <a:lnTo>
                    <a:pt x="0" y="806"/>
                  </a:lnTo>
                  <a:lnTo>
                    <a:pt x="26" y="945"/>
                  </a:lnTo>
                  <a:lnTo>
                    <a:pt x="71" y="1050"/>
                  </a:lnTo>
                  <a:lnTo>
                    <a:pt x="124" y="1129"/>
                  </a:lnTo>
                  <a:lnTo>
                    <a:pt x="199" y="1208"/>
                  </a:lnTo>
                  <a:lnTo>
                    <a:pt x="285" y="1268"/>
                  </a:lnTo>
                  <a:lnTo>
                    <a:pt x="401" y="1324"/>
                  </a:lnTo>
                  <a:lnTo>
                    <a:pt x="529" y="1354"/>
                  </a:lnTo>
                  <a:lnTo>
                    <a:pt x="649" y="1354"/>
                  </a:lnTo>
                  <a:lnTo>
                    <a:pt x="791" y="1324"/>
                  </a:lnTo>
                  <a:lnTo>
                    <a:pt x="889" y="1283"/>
                  </a:lnTo>
                  <a:lnTo>
                    <a:pt x="994" y="1208"/>
                  </a:lnTo>
                  <a:lnTo>
                    <a:pt x="1065" y="1133"/>
                  </a:lnTo>
                  <a:lnTo>
                    <a:pt x="1136" y="1024"/>
                  </a:lnTo>
                  <a:lnTo>
                    <a:pt x="1178" y="911"/>
                  </a:lnTo>
                  <a:lnTo>
                    <a:pt x="1196" y="799"/>
                  </a:lnTo>
                  <a:lnTo>
                    <a:pt x="1185" y="664"/>
                  </a:lnTo>
                  <a:lnTo>
                    <a:pt x="1148" y="536"/>
                  </a:lnTo>
                  <a:lnTo>
                    <a:pt x="1069" y="401"/>
                  </a:lnTo>
                  <a:lnTo>
                    <a:pt x="971" y="304"/>
                  </a:lnTo>
                  <a:lnTo>
                    <a:pt x="923" y="274"/>
                  </a:lnTo>
                  <a:lnTo>
                    <a:pt x="923" y="0"/>
                  </a:lnTo>
                  <a:lnTo>
                    <a:pt x="266" y="0"/>
                  </a:lnTo>
                  <a:lnTo>
                    <a:pt x="266" y="274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57" name="Freeform 85">
              <a:extLst>
                <a:ext uri="{FF2B5EF4-FFF2-40B4-BE49-F238E27FC236}">
                  <a16:creationId xmlns:a16="http://schemas.microsoft.com/office/drawing/2014/main" xmlns="" id="{485E8951-8FCA-4F4B-8D2E-63D75BE24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2863" y="4164013"/>
              <a:ext cx="457200" cy="492125"/>
            </a:xfrm>
            <a:custGeom>
              <a:avLst/>
              <a:gdLst>
                <a:gd name="T0" fmla="*/ 2147483646 w 720"/>
                <a:gd name="T1" fmla="*/ 2147483646 h 765"/>
                <a:gd name="T2" fmla="*/ 2147483646 w 720"/>
                <a:gd name="T3" fmla="*/ 2147483646 h 765"/>
                <a:gd name="T4" fmla="*/ 2147483646 w 720"/>
                <a:gd name="T5" fmla="*/ 2147483646 h 765"/>
                <a:gd name="T6" fmla="*/ 2147483646 w 720"/>
                <a:gd name="T7" fmla="*/ 2147483646 h 765"/>
                <a:gd name="T8" fmla="*/ 2147483646 w 720"/>
                <a:gd name="T9" fmla="*/ 2147483646 h 765"/>
                <a:gd name="T10" fmla="*/ 0 w 720"/>
                <a:gd name="T11" fmla="*/ 2147483646 h 765"/>
                <a:gd name="T12" fmla="*/ 0 w 720"/>
                <a:gd name="T13" fmla="*/ 2147483646 h 765"/>
                <a:gd name="T14" fmla="*/ 2147483646 w 720"/>
                <a:gd name="T15" fmla="*/ 2147483646 h 765"/>
                <a:gd name="T16" fmla="*/ 2147483646 w 720"/>
                <a:gd name="T17" fmla="*/ 2147483646 h 765"/>
                <a:gd name="T18" fmla="*/ 2147483646 w 720"/>
                <a:gd name="T19" fmla="*/ 2147483646 h 765"/>
                <a:gd name="T20" fmla="*/ 2147483646 w 720"/>
                <a:gd name="T21" fmla="*/ 2147483646 h 765"/>
                <a:gd name="T22" fmla="*/ 2147483646 w 720"/>
                <a:gd name="T23" fmla="*/ 2147483646 h 765"/>
                <a:gd name="T24" fmla="*/ 2147483646 w 720"/>
                <a:gd name="T25" fmla="*/ 2147483646 h 765"/>
                <a:gd name="T26" fmla="*/ 2147483646 w 720"/>
                <a:gd name="T27" fmla="*/ 2147483646 h 765"/>
                <a:gd name="T28" fmla="*/ 2147483646 w 720"/>
                <a:gd name="T29" fmla="*/ 2147483646 h 765"/>
                <a:gd name="T30" fmla="*/ 2147483646 w 720"/>
                <a:gd name="T31" fmla="*/ 2147483646 h 765"/>
                <a:gd name="T32" fmla="*/ 2147483646 w 720"/>
                <a:gd name="T33" fmla="*/ 2147483646 h 765"/>
                <a:gd name="T34" fmla="*/ 2147483646 w 720"/>
                <a:gd name="T35" fmla="*/ 2147483646 h 765"/>
                <a:gd name="T36" fmla="*/ 2147483646 w 720"/>
                <a:gd name="T37" fmla="*/ 2147483646 h 765"/>
                <a:gd name="T38" fmla="*/ 2147483646 w 720"/>
                <a:gd name="T39" fmla="*/ 2147483646 h 765"/>
                <a:gd name="T40" fmla="*/ 2147483646 w 720"/>
                <a:gd name="T41" fmla="*/ 2147483646 h 765"/>
                <a:gd name="T42" fmla="*/ 2147483646 w 720"/>
                <a:gd name="T43" fmla="*/ 2147483646 h 765"/>
                <a:gd name="T44" fmla="*/ 2147483646 w 720"/>
                <a:gd name="T45" fmla="*/ 2147483646 h 765"/>
                <a:gd name="T46" fmla="*/ 2147483646 w 720"/>
                <a:gd name="T47" fmla="*/ 2147483646 h 765"/>
                <a:gd name="T48" fmla="*/ 2147483646 w 720"/>
                <a:gd name="T49" fmla="*/ 2147483646 h 765"/>
                <a:gd name="T50" fmla="*/ 2147483646 w 720"/>
                <a:gd name="T51" fmla="*/ 0 h 765"/>
                <a:gd name="T52" fmla="*/ 2147483646 w 720"/>
                <a:gd name="T53" fmla="*/ 0 h 765"/>
                <a:gd name="T54" fmla="*/ 2147483646 w 720"/>
                <a:gd name="T55" fmla="*/ 2147483646 h 765"/>
                <a:gd name="T56" fmla="*/ 2147483646 w 720"/>
                <a:gd name="T57" fmla="*/ 2147483646 h 7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20"/>
                <a:gd name="T88" fmla="*/ 0 h 765"/>
                <a:gd name="T89" fmla="*/ 720 w 720"/>
                <a:gd name="T90" fmla="*/ 765 h 76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20" h="765">
                  <a:moveTo>
                    <a:pt x="191" y="154"/>
                  </a:moveTo>
                  <a:lnTo>
                    <a:pt x="135" y="185"/>
                  </a:lnTo>
                  <a:lnTo>
                    <a:pt x="90" y="226"/>
                  </a:lnTo>
                  <a:lnTo>
                    <a:pt x="53" y="274"/>
                  </a:lnTo>
                  <a:lnTo>
                    <a:pt x="23" y="329"/>
                  </a:lnTo>
                  <a:lnTo>
                    <a:pt x="0" y="408"/>
                  </a:lnTo>
                  <a:lnTo>
                    <a:pt x="0" y="484"/>
                  </a:lnTo>
                  <a:lnTo>
                    <a:pt x="23" y="559"/>
                  </a:lnTo>
                  <a:lnTo>
                    <a:pt x="64" y="628"/>
                  </a:lnTo>
                  <a:lnTo>
                    <a:pt x="113" y="676"/>
                  </a:lnTo>
                  <a:lnTo>
                    <a:pt x="161" y="714"/>
                  </a:lnTo>
                  <a:lnTo>
                    <a:pt x="225" y="745"/>
                  </a:lnTo>
                  <a:lnTo>
                    <a:pt x="308" y="765"/>
                  </a:lnTo>
                  <a:lnTo>
                    <a:pt x="401" y="765"/>
                  </a:lnTo>
                  <a:lnTo>
                    <a:pt x="503" y="741"/>
                  </a:lnTo>
                  <a:lnTo>
                    <a:pt x="578" y="704"/>
                  </a:lnTo>
                  <a:lnTo>
                    <a:pt x="623" y="662"/>
                  </a:lnTo>
                  <a:lnTo>
                    <a:pt x="671" y="611"/>
                  </a:lnTo>
                  <a:lnTo>
                    <a:pt x="709" y="531"/>
                  </a:lnTo>
                  <a:lnTo>
                    <a:pt x="720" y="453"/>
                  </a:lnTo>
                  <a:lnTo>
                    <a:pt x="709" y="356"/>
                  </a:lnTo>
                  <a:lnTo>
                    <a:pt x="671" y="281"/>
                  </a:lnTo>
                  <a:lnTo>
                    <a:pt x="611" y="205"/>
                  </a:lnTo>
                  <a:lnTo>
                    <a:pt x="551" y="171"/>
                  </a:lnTo>
                  <a:lnTo>
                    <a:pt x="510" y="144"/>
                  </a:lnTo>
                  <a:lnTo>
                    <a:pt x="510" y="0"/>
                  </a:lnTo>
                  <a:lnTo>
                    <a:pt x="225" y="0"/>
                  </a:lnTo>
                  <a:lnTo>
                    <a:pt x="225" y="136"/>
                  </a:lnTo>
                  <a:lnTo>
                    <a:pt x="191" y="15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58" name="Line 86">
              <a:extLst>
                <a:ext uri="{FF2B5EF4-FFF2-40B4-BE49-F238E27FC236}">
                  <a16:creationId xmlns:a16="http://schemas.microsoft.com/office/drawing/2014/main" xmlns="" id="{4DA87D6E-61AA-4C74-AE1A-6BC6B5F4E6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91463" y="3897313"/>
              <a:ext cx="0" cy="1828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59" name="Line 87">
              <a:extLst>
                <a:ext uri="{FF2B5EF4-FFF2-40B4-BE49-F238E27FC236}">
                  <a16:creationId xmlns:a16="http://schemas.microsoft.com/office/drawing/2014/main" xmlns="" id="{964BBCCE-259B-414D-8258-4866FEF822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96163" y="4421188"/>
              <a:ext cx="10287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568" name="AutoShape 88">
            <a:extLst>
              <a:ext uri="{FF2B5EF4-FFF2-40B4-BE49-F238E27FC236}">
                <a16:creationId xmlns:a16="http://schemas.microsoft.com/office/drawing/2014/main" xmlns="" id="{1CC75ADB-33AD-49A5-BD66-886E44843DFF}"/>
              </a:ext>
            </a:extLst>
          </p:cNvPr>
          <p:cNvSpPr>
            <a:spLocks noChangeArrowheads="1"/>
          </p:cNvSpPr>
          <p:nvPr/>
        </p:nvSpPr>
        <p:spPr bwMode="auto">
          <a:xfrm rot="20227666" flipH="1">
            <a:off x="7226300" y="2984500"/>
            <a:ext cx="193675" cy="1212850"/>
          </a:xfrm>
          <a:prstGeom prst="downArrow">
            <a:avLst>
              <a:gd name="adj1" fmla="val 50000"/>
              <a:gd name="adj2" fmla="val 1565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Rectangular Callout 50">
            <a:extLst>
              <a:ext uri="{FF2B5EF4-FFF2-40B4-BE49-F238E27FC236}">
                <a16:creationId xmlns:a16="http://schemas.microsoft.com/office/drawing/2014/main" xmlns="" id="{DC28FA27-A0A3-46B7-B6C2-5A64CE4D7EA4}"/>
              </a:ext>
            </a:extLst>
          </p:cNvPr>
          <p:cNvSpPr/>
          <p:nvPr/>
        </p:nvSpPr>
        <p:spPr>
          <a:xfrm>
            <a:off x="5400675" y="4926013"/>
            <a:ext cx="1354138" cy="584200"/>
          </a:xfrm>
          <a:prstGeom prst="wedgeRectCallout">
            <a:avLst>
              <a:gd name="adj1" fmla="val 65427"/>
              <a:gd name="adj2" fmla="val -89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chiếu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ular Callout 51">
            <a:extLst>
              <a:ext uri="{FF2B5EF4-FFF2-40B4-BE49-F238E27FC236}">
                <a16:creationId xmlns:a16="http://schemas.microsoft.com/office/drawing/2014/main" xmlns="" id="{0E7519C4-F68E-448C-9175-4EEE2B5ADE12}"/>
              </a:ext>
            </a:extLst>
          </p:cNvPr>
          <p:cNvSpPr/>
          <p:nvPr/>
        </p:nvSpPr>
        <p:spPr>
          <a:xfrm>
            <a:off x="7693025" y="2792413"/>
            <a:ext cx="1133475" cy="584200"/>
          </a:xfrm>
          <a:prstGeom prst="wedgeRectCallout">
            <a:avLst>
              <a:gd name="adj1" fmla="val -83222"/>
              <a:gd name="adj2" fmla="val -547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Mặt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cắt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">
            <a:extLst>
              <a:ext uri="{FF2B5EF4-FFF2-40B4-BE49-F238E27FC236}">
                <a16:creationId xmlns:a16="http://schemas.microsoft.com/office/drawing/2014/main" xmlns="" id="{93566CEB-A42B-4A30-8AEB-D7ED66B20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27" y="112712"/>
            <a:ext cx="403383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hangingPunct="1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9" name="Rectangle 3">
            <a:extLst>
              <a:ext uri="{FF2B5EF4-FFF2-40B4-BE49-F238E27FC236}">
                <a16:creationId xmlns:a16="http://schemas.microsoft.com/office/drawing/2014/main" xmlns="" id="{83EC28B2-329D-31B2-12B0-48CC29FFD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108" y="799257"/>
            <a:ext cx="3057491" cy="130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hangingPunct="1"/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alt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185 C -0.02048 0.02797 -0.04253 0.05202 -0.05937 0.08786 C -0.07656 0.12346 -0.09219 0.19098 -0.1 0.21711 " pathEditMode="relative" rAng="-3507788" ptsTypes="aaa">
                                      <p:cBhvr>
                                        <p:cTn id="30" dur="2000" fill="hold"/>
                                        <p:tgtEl>
                                          <p:spTgt spid="205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9" y="10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-0.10973 0.1398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8" grpId="0" animBg="1"/>
      <p:bldP spid="20548" grpId="1" animBg="1"/>
      <p:bldP spid="20568" grpId="0" animBg="1"/>
      <p:bldP spid="51" grpId="0" animBg="1"/>
      <p:bldP spid="5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2">
            <a:extLst>
              <a:ext uri="{FF2B5EF4-FFF2-40B4-BE49-F238E27FC236}">
                <a16:creationId xmlns:a16="http://schemas.microsoft.com/office/drawing/2014/main" xmlns="" id="{C4922112-2A7B-46CC-9545-93B16A5D9B5F}"/>
              </a:ext>
            </a:extLst>
          </p:cNvPr>
          <p:cNvGrpSpPr>
            <a:grpSpLocks/>
          </p:cNvGrpSpPr>
          <p:nvPr/>
        </p:nvGrpSpPr>
        <p:grpSpPr bwMode="auto">
          <a:xfrm>
            <a:off x="6411913" y="1800225"/>
            <a:ext cx="965200" cy="862013"/>
            <a:chOff x="3565" y="1440"/>
            <a:chExt cx="1520" cy="1358"/>
          </a:xfrm>
        </p:grpSpPr>
        <p:sp>
          <p:nvSpPr>
            <p:cNvPr id="9250" name="Oval 83">
              <a:extLst>
                <a:ext uri="{FF2B5EF4-FFF2-40B4-BE49-F238E27FC236}">
                  <a16:creationId xmlns:a16="http://schemas.microsoft.com/office/drawing/2014/main" xmlns="" id="{92A4DB7E-BC07-4AE7-A1AA-314D2006E9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03674">
              <a:off x="4736" y="1627"/>
              <a:ext cx="227" cy="353"/>
            </a:xfrm>
            <a:prstGeom prst="ellips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51" name="Freeform 84">
              <a:extLst>
                <a:ext uri="{FF2B5EF4-FFF2-40B4-BE49-F238E27FC236}">
                  <a16:creationId xmlns:a16="http://schemas.microsoft.com/office/drawing/2014/main" xmlns="" id="{F89D7E6D-58BD-402C-BCD2-07B44F944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5" y="1492"/>
              <a:ext cx="1330" cy="1302"/>
            </a:xfrm>
            <a:custGeom>
              <a:avLst/>
              <a:gdLst>
                <a:gd name="T0" fmla="*/ 0 w 1330"/>
                <a:gd name="T1" fmla="*/ 688 h 1302"/>
                <a:gd name="T2" fmla="*/ 6 w 1330"/>
                <a:gd name="T3" fmla="*/ 1302 h 1302"/>
                <a:gd name="T4" fmla="*/ 1175 w 1330"/>
                <a:gd name="T5" fmla="*/ 584 h 1302"/>
                <a:gd name="T6" fmla="*/ 1255 w 1330"/>
                <a:gd name="T7" fmla="*/ 503 h 1302"/>
                <a:gd name="T8" fmla="*/ 1288 w 1330"/>
                <a:gd name="T9" fmla="*/ 435 h 1302"/>
                <a:gd name="T10" fmla="*/ 1307 w 1330"/>
                <a:gd name="T11" fmla="*/ 390 h 1302"/>
                <a:gd name="T12" fmla="*/ 1318 w 1330"/>
                <a:gd name="T13" fmla="*/ 341 h 1302"/>
                <a:gd name="T14" fmla="*/ 1330 w 1330"/>
                <a:gd name="T15" fmla="*/ 259 h 1302"/>
                <a:gd name="T16" fmla="*/ 1318 w 1330"/>
                <a:gd name="T17" fmla="*/ 173 h 1302"/>
                <a:gd name="T18" fmla="*/ 1295 w 1330"/>
                <a:gd name="T19" fmla="*/ 112 h 1302"/>
                <a:gd name="T20" fmla="*/ 1273 w 1330"/>
                <a:gd name="T21" fmla="*/ 68 h 1302"/>
                <a:gd name="T22" fmla="*/ 1228 w 1330"/>
                <a:gd name="T23" fmla="*/ 23 h 1302"/>
                <a:gd name="T24" fmla="*/ 1165 w 1330"/>
                <a:gd name="T25" fmla="*/ 0 h 1302"/>
                <a:gd name="T26" fmla="*/ 1116 w 1330"/>
                <a:gd name="T27" fmla="*/ 4 h 1302"/>
                <a:gd name="T28" fmla="*/ 1063 w 1330"/>
                <a:gd name="T29" fmla="*/ 29 h 1302"/>
                <a:gd name="T30" fmla="*/ 0 w 1330"/>
                <a:gd name="T31" fmla="*/ 688 h 13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30"/>
                <a:gd name="T49" fmla="*/ 0 h 1302"/>
                <a:gd name="T50" fmla="*/ 1330 w 1330"/>
                <a:gd name="T51" fmla="*/ 1302 h 130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30" h="1302">
                  <a:moveTo>
                    <a:pt x="0" y="688"/>
                  </a:moveTo>
                  <a:lnTo>
                    <a:pt x="6" y="1302"/>
                  </a:lnTo>
                  <a:lnTo>
                    <a:pt x="1175" y="584"/>
                  </a:lnTo>
                  <a:lnTo>
                    <a:pt x="1255" y="503"/>
                  </a:lnTo>
                  <a:lnTo>
                    <a:pt x="1288" y="435"/>
                  </a:lnTo>
                  <a:lnTo>
                    <a:pt x="1307" y="390"/>
                  </a:lnTo>
                  <a:lnTo>
                    <a:pt x="1318" y="341"/>
                  </a:lnTo>
                  <a:lnTo>
                    <a:pt x="1330" y="259"/>
                  </a:lnTo>
                  <a:lnTo>
                    <a:pt x="1318" y="173"/>
                  </a:lnTo>
                  <a:lnTo>
                    <a:pt x="1295" y="112"/>
                  </a:lnTo>
                  <a:lnTo>
                    <a:pt x="1273" y="68"/>
                  </a:lnTo>
                  <a:lnTo>
                    <a:pt x="1228" y="23"/>
                  </a:lnTo>
                  <a:lnTo>
                    <a:pt x="1165" y="0"/>
                  </a:lnTo>
                  <a:lnTo>
                    <a:pt x="1116" y="4"/>
                  </a:lnTo>
                  <a:lnTo>
                    <a:pt x="1063" y="29"/>
                  </a:lnTo>
                  <a:lnTo>
                    <a:pt x="0" y="688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5B5B5B"/>
                </a:gs>
              </a:gsLst>
              <a:lin ang="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52" name="Freeform 85" descr="Dark upward diagonal">
              <a:extLst>
                <a:ext uri="{FF2B5EF4-FFF2-40B4-BE49-F238E27FC236}">
                  <a16:creationId xmlns:a16="http://schemas.microsoft.com/office/drawing/2014/main" xmlns="" id="{4A762BB9-440F-49F6-89BD-9335F713C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5" y="2110"/>
              <a:ext cx="193" cy="688"/>
            </a:xfrm>
            <a:custGeom>
              <a:avLst/>
              <a:gdLst>
                <a:gd name="T0" fmla="*/ 0 w 193"/>
                <a:gd name="T1" fmla="*/ 0 h 699"/>
                <a:gd name="T2" fmla="*/ 190 w 193"/>
                <a:gd name="T3" fmla="*/ 63 h 699"/>
                <a:gd name="T4" fmla="*/ 193 w 193"/>
                <a:gd name="T5" fmla="*/ 578 h 699"/>
                <a:gd name="T6" fmla="*/ 15 w 193"/>
                <a:gd name="T7" fmla="*/ 500 h 699"/>
                <a:gd name="T8" fmla="*/ 0 w 193"/>
                <a:gd name="T9" fmla="*/ 0 h 6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699"/>
                <a:gd name="T17" fmla="*/ 193 w 193"/>
                <a:gd name="T18" fmla="*/ 699 h 6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699">
                  <a:moveTo>
                    <a:pt x="0" y="0"/>
                  </a:moveTo>
                  <a:lnTo>
                    <a:pt x="190" y="75"/>
                  </a:lnTo>
                  <a:lnTo>
                    <a:pt x="193" y="699"/>
                  </a:lnTo>
                  <a:lnTo>
                    <a:pt x="15" y="60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53" name="Freeform 86">
              <a:extLst>
                <a:ext uri="{FF2B5EF4-FFF2-40B4-BE49-F238E27FC236}">
                  <a16:creationId xmlns:a16="http://schemas.microsoft.com/office/drawing/2014/main" xmlns="" id="{0180ED96-64F2-46F9-9E46-6B098EE2E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" y="1440"/>
              <a:ext cx="1398" cy="750"/>
            </a:xfrm>
            <a:custGeom>
              <a:avLst/>
              <a:gdLst>
                <a:gd name="T0" fmla="*/ 0 w 1398"/>
                <a:gd name="T1" fmla="*/ 670 h 750"/>
                <a:gd name="T2" fmla="*/ 175 w 1398"/>
                <a:gd name="T3" fmla="*/ 750 h 750"/>
                <a:gd name="T4" fmla="*/ 1275 w 1398"/>
                <a:gd name="T5" fmla="*/ 63 h 750"/>
                <a:gd name="T6" fmla="*/ 1312 w 1398"/>
                <a:gd name="T7" fmla="*/ 52 h 750"/>
                <a:gd name="T8" fmla="*/ 1342 w 1398"/>
                <a:gd name="T9" fmla="*/ 52 h 750"/>
                <a:gd name="T10" fmla="*/ 1398 w 1398"/>
                <a:gd name="T11" fmla="*/ 63 h 750"/>
                <a:gd name="T12" fmla="*/ 1301 w 1398"/>
                <a:gd name="T13" fmla="*/ 18 h 750"/>
                <a:gd name="T14" fmla="*/ 1245 w 1398"/>
                <a:gd name="T15" fmla="*/ 0 h 750"/>
                <a:gd name="T16" fmla="*/ 1181 w 1398"/>
                <a:gd name="T17" fmla="*/ 3 h 750"/>
                <a:gd name="T18" fmla="*/ 1121 w 1398"/>
                <a:gd name="T19" fmla="*/ 11 h 750"/>
                <a:gd name="T20" fmla="*/ 1068 w 1398"/>
                <a:gd name="T21" fmla="*/ 26 h 750"/>
                <a:gd name="T22" fmla="*/ 0 w 1398"/>
                <a:gd name="T23" fmla="*/ 670 h 7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98"/>
                <a:gd name="T37" fmla="*/ 0 h 750"/>
                <a:gd name="T38" fmla="*/ 1398 w 1398"/>
                <a:gd name="T39" fmla="*/ 750 h 7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98" h="750">
                  <a:moveTo>
                    <a:pt x="0" y="670"/>
                  </a:moveTo>
                  <a:lnTo>
                    <a:pt x="175" y="750"/>
                  </a:lnTo>
                  <a:lnTo>
                    <a:pt x="1275" y="63"/>
                  </a:lnTo>
                  <a:lnTo>
                    <a:pt x="1312" y="52"/>
                  </a:lnTo>
                  <a:lnTo>
                    <a:pt x="1342" y="52"/>
                  </a:lnTo>
                  <a:lnTo>
                    <a:pt x="1398" y="63"/>
                  </a:lnTo>
                  <a:lnTo>
                    <a:pt x="1301" y="18"/>
                  </a:lnTo>
                  <a:lnTo>
                    <a:pt x="1245" y="0"/>
                  </a:lnTo>
                  <a:lnTo>
                    <a:pt x="1181" y="3"/>
                  </a:lnTo>
                  <a:lnTo>
                    <a:pt x="1121" y="11"/>
                  </a:lnTo>
                  <a:lnTo>
                    <a:pt x="1068" y="26"/>
                  </a:lnTo>
                  <a:lnTo>
                    <a:pt x="0" y="670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696969"/>
                </a:gs>
              </a:gsLst>
              <a:lin ang="189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54" name="Freeform 87">
              <a:extLst>
                <a:ext uri="{FF2B5EF4-FFF2-40B4-BE49-F238E27FC236}">
                  <a16:creationId xmlns:a16="http://schemas.microsoft.com/office/drawing/2014/main" xmlns="" id="{DACC92FB-F9D5-44FE-884D-307F5B511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1627"/>
              <a:ext cx="199" cy="353"/>
            </a:xfrm>
            <a:custGeom>
              <a:avLst/>
              <a:gdLst>
                <a:gd name="T0" fmla="*/ 30 w 199"/>
                <a:gd name="T1" fmla="*/ 30 h 353"/>
                <a:gd name="T2" fmla="*/ 63 w 199"/>
                <a:gd name="T3" fmla="*/ 8 h 353"/>
                <a:gd name="T4" fmla="*/ 108 w 199"/>
                <a:gd name="T5" fmla="*/ 0 h 353"/>
                <a:gd name="T6" fmla="*/ 136 w 199"/>
                <a:gd name="T7" fmla="*/ 12 h 353"/>
                <a:gd name="T8" fmla="*/ 163 w 199"/>
                <a:gd name="T9" fmla="*/ 33 h 353"/>
                <a:gd name="T10" fmla="*/ 178 w 199"/>
                <a:gd name="T11" fmla="*/ 54 h 353"/>
                <a:gd name="T12" fmla="*/ 190 w 199"/>
                <a:gd name="T13" fmla="*/ 78 h 353"/>
                <a:gd name="T14" fmla="*/ 195 w 199"/>
                <a:gd name="T15" fmla="*/ 120 h 353"/>
                <a:gd name="T16" fmla="*/ 199 w 199"/>
                <a:gd name="T17" fmla="*/ 159 h 353"/>
                <a:gd name="T18" fmla="*/ 191 w 199"/>
                <a:gd name="T19" fmla="*/ 206 h 353"/>
                <a:gd name="T20" fmla="*/ 180 w 199"/>
                <a:gd name="T21" fmla="*/ 240 h 353"/>
                <a:gd name="T22" fmla="*/ 161 w 199"/>
                <a:gd name="T23" fmla="*/ 278 h 353"/>
                <a:gd name="T24" fmla="*/ 142 w 199"/>
                <a:gd name="T25" fmla="*/ 308 h 353"/>
                <a:gd name="T26" fmla="*/ 112 w 199"/>
                <a:gd name="T27" fmla="*/ 334 h 353"/>
                <a:gd name="T28" fmla="*/ 78 w 199"/>
                <a:gd name="T29" fmla="*/ 349 h 353"/>
                <a:gd name="T30" fmla="*/ 52 w 199"/>
                <a:gd name="T31" fmla="*/ 353 h 353"/>
                <a:gd name="T32" fmla="*/ 26 w 199"/>
                <a:gd name="T33" fmla="*/ 345 h 353"/>
                <a:gd name="T34" fmla="*/ 0 w 199"/>
                <a:gd name="T35" fmla="*/ 323 h 353"/>
                <a:gd name="T36" fmla="*/ 25 w 199"/>
                <a:gd name="T37" fmla="*/ 300 h 353"/>
                <a:gd name="T38" fmla="*/ 37 w 199"/>
                <a:gd name="T39" fmla="*/ 276 h 353"/>
                <a:gd name="T40" fmla="*/ 49 w 199"/>
                <a:gd name="T41" fmla="*/ 249 h 353"/>
                <a:gd name="T42" fmla="*/ 61 w 199"/>
                <a:gd name="T43" fmla="*/ 216 h 353"/>
                <a:gd name="T44" fmla="*/ 67 w 199"/>
                <a:gd name="T45" fmla="*/ 173 h 353"/>
                <a:gd name="T46" fmla="*/ 70 w 199"/>
                <a:gd name="T47" fmla="*/ 138 h 353"/>
                <a:gd name="T48" fmla="*/ 64 w 199"/>
                <a:gd name="T49" fmla="*/ 99 h 353"/>
                <a:gd name="T50" fmla="*/ 52 w 199"/>
                <a:gd name="T51" fmla="*/ 57 h 353"/>
                <a:gd name="T52" fmla="*/ 30 w 199"/>
                <a:gd name="T53" fmla="*/ 30 h 35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99"/>
                <a:gd name="T82" fmla="*/ 0 h 353"/>
                <a:gd name="T83" fmla="*/ 199 w 199"/>
                <a:gd name="T84" fmla="*/ 353 h 35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99" h="353">
                  <a:moveTo>
                    <a:pt x="30" y="30"/>
                  </a:moveTo>
                  <a:lnTo>
                    <a:pt x="63" y="8"/>
                  </a:lnTo>
                  <a:lnTo>
                    <a:pt x="108" y="0"/>
                  </a:lnTo>
                  <a:lnTo>
                    <a:pt x="136" y="12"/>
                  </a:lnTo>
                  <a:lnTo>
                    <a:pt x="163" y="33"/>
                  </a:lnTo>
                  <a:lnTo>
                    <a:pt x="178" y="54"/>
                  </a:lnTo>
                  <a:lnTo>
                    <a:pt x="190" y="78"/>
                  </a:lnTo>
                  <a:lnTo>
                    <a:pt x="195" y="120"/>
                  </a:lnTo>
                  <a:lnTo>
                    <a:pt x="199" y="159"/>
                  </a:lnTo>
                  <a:lnTo>
                    <a:pt x="191" y="206"/>
                  </a:lnTo>
                  <a:lnTo>
                    <a:pt x="180" y="240"/>
                  </a:lnTo>
                  <a:lnTo>
                    <a:pt x="161" y="278"/>
                  </a:lnTo>
                  <a:lnTo>
                    <a:pt x="142" y="308"/>
                  </a:lnTo>
                  <a:lnTo>
                    <a:pt x="112" y="334"/>
                  </a:lnTo>
                  <a:lnTo>
                    <a:pt x="78" y="349"/>
                  </a:lnTo>
                  <a:lnTo>
                    <a:pt x="52" y="353"/>
                  </a:lnTo>
                  <a:lnTo>
                    <a:pt x="26" y="345"/>
                  </a:lnTo>
                  <a:lnTo>
                    <a:pt x="0" y="323"/>
                  </a:lnTo>
                  <a:lnTo>
                    <a:pt x="25" y="300"/>
                  </a:lnTo>
                  <a:lnTo>
                    <a:pt x="37" y="276"/>
                  </a:lnTo>
                  <a:lnTo>
                    <a:pt x="49" y="249"/>
                  </a:lnTo>
                  <a:lnTo>
                    <a:pt x="61" y="216"/>
                  </a:lnTo>
                  <a:lnTo>
                    <a:pt x="67" y="173"/>
                  </a:lnTo>
                  <a:lnTo>
                    <a:pt x="70" y="138"/>
                  </a:lnTo>
                  <a:lnTo>
                    <a:pt x="64" y="99"/>
                  </a:lnTo>
                  <a:lnTo>
                    <a:pt x="52" y="57"/>
                  </a:lnTo>
                  <a:lnTo>
                    <a:pt x="30" y="30"/>
                  </a:lnTo>
                  <a:close/>
                </a:path>
              </a:pathLst>
            </a:cu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55" name="Freeform 88">
              <a:extLst>
                <a:ext uri="{FF2B5EF4-FFF2-40B4-BE49-F238E27FC236}">
                  <a16:creationId xmlns:a16="http://schemas.microsoft.com/office/drawing/2014/main" xmlns="" id="{C8E56A2C-7E85-4CF1-83ED-F39D049DD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1657"/>
              <a:ext cx="106" cy="293"/>
            </a:xfrm>
            <a:custGeom>
              <a:avLst/>
              <a:gdLst>
                <a:gd name="T0" fmla="*/ 66 w 106"/>
                <a:gd name="T1" fmla="*/ 0 h 293"/>
                <a:gd name="T2" fmla="*/ 45 w 106"/>
                <a:gd name="T3" fmla="*/ 27 h 293"/>
                <a:gd name="T4" fmla="*/ 24 w 106"/>
                <a:gd name="T5" fmla="*/ 54 h 293"/>
                <a:gd name="T6" fmla="*/ 15 w 106"/>
                <a:gd name="T7" fmla="*/ 90 h 293"/>
                <a:gd name="T8" fmla="*/ 0 w 106"/>
                <a:gd name="T9" fmla="*/ 129 h 293"/>
                <a:gd name="T10" fmla="*/ 0 w 106"/>
                <a:gd name="T11" fmla="*/ 168 h 293"/>
                <a:gd name="T12" fmla="*/ 0 w 106"/>
                <a:gd name="T13" fmla="*/ 204 h 293"/>
                <a:gd name="T14" fmla="*/ 6 w 106"/>
                <a:gd name="T15" fmla="*/ 240 h 293"/>
                <a:gd name="T16" fmla="*/ 15 w 106"/>
                <a:gd name="T17" fmla="*/ 261 h 293"/>
                <a:gd name="T18" fmla="*/ 36 w 106"/>
                <a:gd name="T19" fmla="*/ 293 h 293"/>
                <a:gd name="T20" fmla="*/ 61 w 106"/>
                <a:gd name="T21" fmla="*/ 270 h 293"/>
                <a:gd name="T22" fmla="*/ 73 w 106"/>
                <a:gd name="T23" fmla="*/ 246 h 293"/>
                <a:gd name="T24" fmla="*/ 85 w 106"/>
                <a:gd name="T25" fmla="*/ 219 h 293"/>
                <a:gd name="T26" fmla="*/ 97 w 106"/>
                <a:gd name="T27" fmla="*/ 186 h 293"/>
                <a:gd name="T28" fmla="*/ 103 w 106"/>
                <a:gd name="T29" fmla="*/ 143 h 293"/>
                <a:gd name="T30" fmla="*/ 106 w 106"/>
                <a:gd name="T31" fmla="*/ 108 h 293"/>
                <a:gd name="T32" fmla="*/ 100 w 106"/>
                <a:gd name="T33" fmla="*/ 69 h 293"/>
                <a:gd name="T34" fmla="*/ 88 w 106"/>
                <a:gd name="T35" fmla="*/ 27 h 293"/>
                <a:gd name="T36" fmla="*/ 66 w 106"/>
                <a:gd name="T37" fmla="*/ 0 h 2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"/>
                <a:gd name="T58" fmla="*/ 0 h 293"/>
                <a:gd name="T59" fmla="*/ 106 w 106"/>
                <a:gd name="T60" fmla="*/ 293 h 2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" h="293">
                  <a:moveTo>
                    <a:pt x="66" y="0"/>
                  </a:moveTo>
                  <a:lnTo>
                    <a:pt x="45" y="27"/>
                  </a:lnTo>
                  <a:lnTo>
                    <a:pt x="24" y="54"/>
                  </a:lnTo>
                  <a:lnTo>
                    <a:pt x="15" y="90"/>
                  </a:lnTo>
                  <a:lnTo>
                    <a:pt x="0" y="129"/>
                  </a:lnTo>
                  <a:lnTo>
                    <a:pt x="0" y="168"/>
                  </a:lnTo>
                  <a:lnTo>
                    <a:pt x="0" y="204"/>
                  </a:lnTo>
                  <a:lnTo>
                    <a:pt x="6" y="240"/>
                  </a:lnTo>
                  <a:lnTo>
                    <a:pt x="15" y="261"/>
                  </a:lnTo>
                  <a:lnTo>
                    <a:pt x="36" y="293"/>
                  </a:lnTo>
                  <a:lnTo>
                    <a:pt x="61" y="270"/>
                  </a:lnTo>
                  <a:lnTo>
                    <a:pt x="73" y="246"/>
                  </a:lnTo>
                  <a:lnTo>
                    <a:pt x="85" y="219"/>
                  </a:lnTo>
                  <a:lnTo>
                    <a:pt x="97" y="186"/>
                  </a:lnTo>
                  <a:lnTo>
                    <a:pt x="103" y="143"/>
                  </a:lnTo>
                  <a:lnTo>
                    <a:pt x="106" y="108"/>
                  </a:lnTo>
                  <a:lnTo>
                    <a:pt x="100" y="69"/>
                  </a:lnTo>
                  <a:lnTo>
                    <a:pt x="88" y="27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9545" name="AutoShape 89">
            <a:extLst>
              <a:ext uri="{FF2B5EF4-FFF2-40B4-BE49-F238E27FC236}">
                <a16:creationId xmlns:a16="http://schemas.microsoft.com/office/drawing/2014/main" xmlns="" id="{0194A8FB-D530-402E-94EF-A6CC34F01B3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796213" y="2259013"/>
            <a:ext cx="1447800" cy="609600"/>
          </a:xfrm>
          <a:prstGeom prst="parallelogram">
            <a:avLst>
              <a:gd name="adj" fmla="val 59375"/>
            </a:avLst>
          </a:prstGeom>
          <a:solidFill>
            <a:srgbClr val="D3F39F">
              <a:alpha val="39999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546" name="Freeform 90" descr="Dark upward diagonal">
            <a:extLst>
              <a:ext uri="{FF2B5EF4-FFF2-40B4-BE49-F238E27FC236}">
                <a16:creationId xmlns:a16="http://schemas.microsoft.com/office/drawing/2014/main" xmlns="" id="{B2C3749D-BECD-4D1E-8FB1-9C29495A9036}"/>
              </a:ext>
            </a:extLst>
          </p:cNvPr>
          <p:cNvSpPr>
            <a:spLocks/>
          </p:cNvSpPr>
          <p:nvPr/>
        </p:nvSpPr>
        <p:spPr bwMode="auto">
          <a:xfrm>
            <a:off x="6405563" y="2228850"/>
            <a:ext cx="122237" cy="436563"/>
          </a:xfrm>
          <a:custGeom>
            <a:avLst/>
            <a:gdLst>
              <a:gd name="T0" fmla="*/ 0 w 193"/>
              <a:gd name="T1" fmla="*/ 0 h 699"/>
              <a:gd name="T2" fmla="*/ 2147483646 w 193"/>
              <a:gd name="T3" fmla="*/ 2147483646 h 699"/>
              <a:gd name="T4" fmla="*/ 2147483646 w 193"/>
              <a:gd name="T5" fmla="*/ 2147483646 h 699"/>
              <a:gd name="T6" fmla="*/ 2147483646 w 193"/>
              <a:gd name="T7" fmla="*/ 2147483646 h 699"/>
              <a:gd name="T8" fmla="*/ 0 w 193"/>
              <a:gd name="T9" fmla="*/ 0 h 6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"/>
              <a:gd name="T16" fmla="*/ 0 h 699"/>
              <a:gd name="T17" fmla="*/ 193 w 193"/>
              <a:gd name="T18" fmla="*/ 699 h 6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" h="699">
                <a:moveTo>
                  <a:pt x="0" y="0"/>
                </a:moveTo>
                <a:lnTo>
                  <a:pt x="190" y="75"/>
                </a:lnTo>
                <a:lnTo>
                  <a:pt x="193" y="699"/>
                </a:lnTo>
                <a:lnTo>
                  <a:pt x="15" y="605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91">
            <a:extLst>
              <a:ext uri="{FF2B5EF4-FFF2-40B4-BE49-F238E27FC236}">
                <a16:creationId xmlns:a16="http://schemas.microsoft.com/office/drawing/2014/main" xmlns="" id="{27EA487D-67F0-4C2B-8CAB-34144190FDE2}"/>
              </a:ext>
            </a:extLst>
          </p:cNvPr>
          <p:cNvGrpSpPr>
            <a:grpSpLocks/>
          </p:cNvGrpSpPr>
          <p:nvPr/>
        </p:nvGrpSpPr>
        <p:grpSpPr bwMode="auto">
          <a:xfrm>
            <a:off x="5381625" y="2214563"/>
            <a:ext cx="1158875" cy="1093787"/>
            <a:chOff x="900" y="2090"/>
            <a:chExt cx="1825" cy="1723"/>
          </a:xfrm>
        </p:grpSpPr>
        <p:sp>
          <p:nvSpPr>
            <p:cNvPr id="9245" name="Freeform 92">
              <a:extLst>
                <a:ext uri="{FF2B5EF4-FFF2-40B4-BE49-F238E27FC236}">
                  <a16:creationId xmlns:a16="http://schemas.microsoft.com/office/drawing/2014/main" xmlns="" id="{B154F9E7-9F48-4C2E-9504-59FDFDFAE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" y="2170"/>
              <a:ext cx="1638" cy="1643"/>
            </a:xfrm>
            <a:custGeom>
              <a:avLst/>
              <a:gdLst>
                <a:gd name="T0" fmla="*/ 1635 w 1638"/>
                <a:gd name="T1" fmla="*/ 0 h 1643"/>
                <a:gd name="T2" fmla="*/ 1638 w 1638"/>
                <a:gd name="T3" fmla="*/ 615 h 1643"/>
                <a:gd name="T4" fmla="*/ 848 w 1638"/>
                <a:gd name="T5" fmla="*/ 1110 h 1643"/>
                <a:gd name="T6" fmla="*/ 773 w 1638"/>
                <a:gd name="T7" fmla="*/ 1260 h 1643"/>
                <a:gd name="T8" fmla="*/ 675 w 1638"/>
                <a:gd name="T9" fmla="*/ 1388 h 1643"/>
                <a:gd name="T10" fmla="*/ 563 w 1638"/>
                <a:gd name="T11" fmla="*/ 1478 h 1643"/>
                <a:gd name="T12" fmla="*/ 428 w 1638"/>
                <a:gd name="T13" fmla="*/ 1575 h 1643"/>
                <a:gd name="T14" fmla="*/ 315 w 1638"/>
                <a:gd name="T15" fmla="*/ 1628 h 1643"/>
                <a:gd name="T16" fmla="*/ 225 w 1638"/>
                <a:gd name="T17" fmla="*/ 1643 h 1643"/>
                <a:gd name="T18" fmla="*/ 143 w 1638"/>
                <a:gd name="T19" fmla="*/ 1620 h 1643"/>
                <a:gd name="T20" fmla="*/ 60 w 1638"/>
                <a:gd name="T21" fmla="*/ 1538 h 1643"/>
                <a:gd name="T22" fmla="*/ 34 w 1638"/>
                <a:gd name="T23" fmla="*/ 1470 h 1643"/>
                <a:gd name="T24" fmla="*/ 15 w 1638"/>
                <a:gd name="T25" fmla="*/ 1388 h 1643"/>
                <a:gd name="T26" fmla="*/ 8 w 1638"/>
                <a:gd name="T27" fmla="*/ 1309 h 1643"/>
                <a:gd name="T28" fmla="*/ 0 w 1638"/>
                <a:gd name="T29" fmla="*/ 1223 h 1643"/>
                <a:gd name="T30" fmla="*/ 8 w 1638"/>
                <a:gd name="T31" fmla="*/ 1136 h 1643"/>
                <a:gd name="T32" fmla="*/ 23 w 1638"/>
                <a:gd name="T33" fmla="*/ 1058 h 1643"/>
                <a:gd name="T34" fmla="*/ 56 w 1638"/>
                <a:gd name="T35" fmla="*/ 964 h 1643"/>
                <a:gd name="T36" fmla="*/ 86 w 1638"/>
                <a:gd name="T37" fmla="*/ 900 h 1643"/>
                <a:gd name="T38" fmla="*/ 124 w 1638"/>
                <a:gd name="T39" fmla="*/ 825 h 1643"/>
                <a:gd name="T40" fmla="*/ 188 w 1638"/>
                <a:gd name="T41" fmla="*/ 728 h 1643"/>
                <a:gd name="T42" fmla="*/ 323 w 1638"/>
                <a:gd name="T43" fmla="*/ 600 h 1643"/>
                <a:gd name="T44" fmla="*/ 428 w 1638"/>
                <a:gd name="T45" fmla="*/ 525 h 1643"/>
                <a:gd name="T46" fmla="*/ 548 w 1638"/>
                <a:gd name="T47" fmla="*/ 488 h 1643"/>
                <a:gd name="T48" fmla="*/ 690 w 1638"/>
                <a:gd name="T49" fmla="*/ 488 h 1643"/>
                <a:gd name="T50" fmla="*/ 810 w 1638"/>
                <a:gd name="T51" fmla="*/ 503 h 1643"/>
                <a:gd name="T52" fmla="*/ 1635 w 1638"/>
                <a:gd name="T53" fmla="*/ 0 h 164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38"/>
                <a:gd name="T82" fmla="*/ 0 h 1643"/>
                <a:gd name="T83" fmla="*/ 1638 w 1638"/>
                <a:gd name="T84" fmla="*/ 1643 h 164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38" h="1643">
                  <a:moveTo>
                    <a:pt x="1635" y="0"/>
                  </a:moveTo>
                  <a:lnTo>
                    <a:pt x="1638" y="615"/>
                  </a:lnTo>
                  <a:lnTo>
                    <a:pt x="848" y="1110"/>
                  </a:lnTo>
                  <a:lnTo>
                    <a:pt x="773" y="1260"/>
                  </a:lnTo>
                  <a:lnTo>
                    <a:pt x="675" y="1388"/>
                  </a:lnTo>
                  <a:lnTo>
                    <a:pt x="563" y="1478"/>
                  </a:lnTo>
                  <a:lnTo>
                    <a:pt x="428" y="1575"/>
                  </a:lnTo>
                  <a:lnTo>
                    <a:pt x="315" y="1628"/>
                  </a:lnTo>
                  <a:lnTo>
                    <a:pt x="225" y="1643"/>
                  </a:lnTo>
                  <a:lnTo>
                    <a:pt x="143" y="1620"/>
                  </a:lnTo>
                  <a:lnTo>
                    <a:pt x="60" y="1538"/>
                  </a:lnTo>
                  <a:lnTo>
                    <a:pt x="34" y="1470"/>
                  </a:lnTo>
                  <a:lnTo>
                    <a:pt x="15" y="1388"/>
                  </a:lnTo>
                  <a:lnTo>
                    <a:pt x="8" y="1309"/>
                  </a:lnTo>
                  <a:lnTo>
                    <a:pt x="0" y="1223"/>
                  </a:lnTo>
                  <a:lnTo>
                    <a:pt x="8" y="1136"/>
                  </a:lnTo>
                  <a:lnTo>
                    <a:pt x="23" y="1058"/>
                  </a:lnTo>
                  <a:lnTo>
                    <a:pt x="56" y="964"/>
                  </a:lnTo>
                  <a:lnTo>
                    <a:pt x="86" y="900"/>
                  </a:lnTo>
                  <a:lnTo>
                    <a:pt x="124" y="825"/>
                  </a:lnTo>
                  <a:lnTo>
                    <a:pt x="188" y="728"/>
                  </a:lnTo>
                  <a:lnTo>
                    <a:pt x="323" y="600"/>
                  </a:lnTo>
                  <a:lnTo>
                    <a:pt x="428" y="525"/>
                  </a:lnTo>
                  <a:lnTo>
                    <a:pt x="548" y="488"/>
                  </a:lnTo>
                  <a:lnTo>
                    <a:pt x="690" y="488"/>
                  </a:lnTo>
                  <a:lnTo>
                    <a:pt x="810" y="503"/>
                  </a:lnTo>
                  <a:lnTo>
                    <a:pt x="1635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A9A9A"/>
                </a:gs>
              </a:gsLst>
              <a:lin ang="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46" name="Freeform 93">
              <a:extLst>
                <a:ext uri="{FF2B5EF4-FFF2-40B4-BE49-F238E27FC236}">
                  <a16:creationId xmlns:a16="http://schemas.microsoft.com/office/drawing/2014/main" xmlns="" id="{94E851FC-BB2E-4D30-885B-98A5EE046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" y="2090"/>
              <a:ext cx="1821" cy="1711"/>
            </a:xfrm>
            <a:custGeom>
              <a:avLst/>
              <a:gdLst>
                <a:gd name="T0" fmla="*/ 1821 w 1821"/>
                <a:gd name="T1" fmla="*/ 81 h 1711"/>
                <a:gd name="T2" fmla="*/ 1645 w 1821"/>
                <a:gd name="T3" fmla="*/ 0 h 1711"/>
                <a:gd name="T4" fmla="*/ 862 w 1821"/>
                <a:gd name="T5" fmla="*/ 485 h 1711"/>
                <a:gd name="T6" fmla="*/ 735 w 1821"/>
                <a:gd name="T7" fmla="*/ 478 h 1711"/>
                <a:gd name="T8" fmla="*/ 607 w 1821"/>
                <a:gd name="T9" fmla="*/ 493 h 1711"/>
                <a:gd name="T10" fmla="*/ 498 w 1821"/>
                <a:gd name="T11" fmla="*/ 519 h 1711"/>
                <a:gd name="T12" fmla="*/ 386 w 1821"/>
                <a:gd name="T13" fmla="*/ 575 h 1711"/>
                <a:gd name="T14" fmla="*/ 277 w 1821"/>
                <a:gd name="T15" fmla="*/ 658 h 1711"/>
                <a:gd name="T16" fmla="*/ 172 w 1821"/>
                <a:gd name="T17" fmla="*/ 770 h 1711"/>
                <a:gd name="T18" fmla="*/ 108 w 1821"/>
                <a:gd name="T19" fmla="*/ 868 h 1711"/>
                <a:gd name="T20" fmla="*/ 52 w 1821"/>
                <a:gd name="T21" fmla="*/ 980 h 1711"/>
                <a:gd name="T22" fmla="*/ 18 w 1821"/>
                <a:gd name="T23" fmla="*/ 1078 h 1711"/>
                <a:gd name="T24" fmla="*/ 0 w 1821"/>
                <a:gd name="T25" fmla="*/ 1179 h 1711"/>
                <a:gd name="T26" fmla="*/ 0 w 1821"/>
                <a:gd name="T27" fmla="*/ 1280 h 1711"/>
                <a:gd name="T28" fmla="*/ 15 w 1821"/>
                <a:gd name="T29" fmla="*/ 1415 h 1711"/>
                <a:gd name="T30" fmla="*/ 45 w 1821"/>
                <a:gd name="T31" fmla="*/ 1531 h 1711"/>
                <a:gd name="T32" fmla="*/ 93 w 1821"/>
                <a:gd name="T33" fmla="*/ 1610 h 1711"/>
                <a:gd name="T34" fmla="*/ 165 w 1821"/>
                <a:gd name="T35" fmla="*/ 1655 h 1711"/>
                <a:gd name="T36" fmla="*/ 243 w 1821"/>
                <a:gd name="T37" fmla="*/ 1685 h 1711"/>
                <a:gd name="T38" fmla="*/ 363 w 1821"/>
                <a:gd name="T39" fmla="*/ 1711 h 1711"/>
                <a:gd name="T40" fmla="*/ 288 w 1821"/>
                <a:gd name="T41" fmla="*/ 1659 h 1711"/>
                <a:gd name="T42" fmla="*/ 251 w 1821"/>
                <a:gd name="T43" fmla="*/ 1618 h 1711"/>
                <a:gd name="T44" fmla="*/ 217 w 1821"/>
                <a:gd name="T45" fmla="*/ 1554 h 1711"/>
                <a:gd name="T46" fmla="*/ 201 w 1821"/>
                <a:gd name="T47" fmla="*/ 1469 h 1711"/>
                <a:gd name="T48" fmla="*/ 186 w 1821"/>
                <a:gd name="T49" fmla="*/ 1304 h 1711"/>
                <a:gd name="T50" fmla="*/ 195 w 1821"/>
                <a:gd name="T51" fmla="*/ 1216 h 1711"/>
                <a:gd name="T52" fmla="*/ 209 w 1821"/>
                <a:gd name="T53" fmla="*/ 1139 h 1711"/>
                <a:gd name="T54" fmla="*/ 236 w 1821"/>
                <a:gd name="T55" fmla="*/ 1059 h 1711"/>
                <a:gd name="T56" fmla="*/ 270 w 1821"/>
                <a:gd name="T57" fmla="*/ 976 h 1711"/>
                <a:gd name="T58" fmla="*/ 311 w 1821"/>
                <a:gd name="T59" fmla="*/ 901 h 1711"/>
                <a:gd name="T60" fmla="*/ 374 w 1821"/>
                <a:gd name="T61" fmla="*/ 809 h 1711"/>
                <a:gd name="T62" fmla="*/ 509 w 1821"/>
                <a:gd name="T63" fmla="*/ 681 h 1711"/>
                <a:gd name="T64" fmla="*/ 614 w 1821"/>
                <a:gd name="T65" fmla="*/ 606 h 1711"/>
                <a:gd name="T66" fmla="*/ 734 w 1821"/>
                <a:gd name="T67" fmla="*/ 569 h 1711"/>
                <a:gd name="T68" fmla="*/ 876 w 1821"/>
                <a:gd name="T69" fmla="*/ 569 h 1711"/>
                <a:gd name="T70" fmla="*/ 1000 w 1821"/>
                <a:gd name="T71" fmla="*/ 575 h 1711"/>
                <a:gd name="T72" fmla="*/ 1821 w 1821"/>
                <a:gd name="T73" fmla="*/ 81 h 171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21"/>
                <a:gd name="T112" fmla="*/ 0 h 1711"/>
                <a:gd name="T113" fmla="*/ 1821 w 1821"/>
                <a:gd name="T114" fmla="*/ 1711 h 171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21" h="1711">
                  <a:moveTo>
                    <a:pt x="1821" y="81"/>
                  </a:moveTo>
                  <a:lnTo>
                    <a:pt x="1645" y="0"/>
                  </a:lnTo>
                  <a:lnTo>
                    <a:pt x="862" y="485"/>
                  </a:lnTo>
                  <a:lnTo>
                    <a:pt x="735" y="478"/>
                  </a:lnTo>
                  <a:lnTo>
                    <a:pt x="607" y="493"/>
                  </a:lnTo>
                  <a:lnTo>
                    <a:pt x="498" y="519"/>
                  </a:lnTo>
                  <a:lnTo>
                    <a:pt x="386" y="575"/>
                  </a:lnTo>
                  <a:lnTo>
                    <a:pt x="277" y="658"/>
                  </a:lnTo>
                  <a:lnTo>
                    <a:pt x="172" y="770"/>
                  </a:lnTo>
                  <a:lnTo>
                    <a:pt x="108" y="868"/>
                  </a:lnTo>
                  <a:lnTo>
                    <a:pt x="52" y="980"/>
                  </a:lnTo>
                  <a:lnTo>
                    <a:pt x="18" y="1078"/>
                  </a:lnTo>
                  <a:lnTo>
                    <a:pt x="0" y="1179"/>
                  </a:lnTo>
                  <a:lnTo>
                    <a:pt x="0" y="1280"/>
                  </a:lnTo>
                  <a:lnTo>
                    <a:pt x="15" y="1415"/>
                  </a:lnTo>
                  <a:lnTo>
                    <a:pt x="45" y="1531"/>
                  </a:lnTo>
                  <a:lnTo>
                    <a:pt x="93" y="1610"/>
                  </a:lnTo>
                  <a:lnTo>
                    <a:pt x="165" y="1655"/>
                  </a:lnTo>
                  <a:lnTo>
                    <a:pt x="243" y="1685"/>
                  </a:lnTo>
                  <a:lnTo>
                    <a:pt x="363" y="1711"/>
                  </a:lnTo>
                  <a:lnTo>
                    <a:pt x="288" y="1659"/>
                  </a:lnTo>
                  <a:lnTo>
                    <a:pt x="251" y="1618"/>
                  </a:lnTo>
                  <a:lnTo>
                    <a:pt x="217" y="1554"/>
                  </a:lnTo>
                  <a:lnTo>
                    <a:pt x="201" y="1469"/>
                  </a:lnTo>
                  <a:lnTo>
                    <a:pt x="186" y="1304"/>
                  </a:lnTo>
                  <a:lnTo>
                    <a:pt x="195" y="1216"/>
                  </a:lnTo>
                  <a:lnTo>
                    <a:pt x="209" y="1139"/>
                  </a:lnTo>
                  <a:lnTo>
                    <a:pt x="236" y="1059"/>
                  </a:lnTo>
                  <a:lnTo>
                    <a:pt x="270" y="976"/>
                  </a:lnTo>
                  <a:lnTo>
                    <a:pt x="311" y="901"/>
                  </a:lnTo>
                  <a:lnTo>
                    <a:pt x="374" y="809"/>
                  </a:lnTo>
                  <a:lnTo>
                    <a:pt x="509" y="681"/>
                  </a:lnTo>
                  <a:lnTo>
                    <a:pt x="614" y="606"/>
                  </a:lnTo>
                  <a:lnTo>
                    <a:pt x="734" y="569"/>
                  </a:lnTo>
                  <a:lnTo>
                    <a:pt x="876" y="569"/>
                  </a:lnTo>
                  <a:lnTo>
                    <a:pt x="1000" y="575"/>
                  </a:lnTo>
                  <a:lnTo>
                    <a:pt x="1821" y="81"/>
                  </a:lnTo>
                  <a:close/>
                </a:path>
              </a:pathLst>
            </a:custGeom>
            <a:gradFill rotWithShape="1">
              <a:gsLst>
                <a:gs pos="0">
                  <a:srgbClr val="9A9A9A"/>
                </a:gs>
                <a:gs pos="50000">
                  <a:srgbClr val="FFFFFF"/>
                </a:gs>
                <a:gs pos="100000">
                  <a:srgbClr val="9A9A9A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47" name="Freeform 94">
              <a:extLst>
                <a:ext uri="{FF2B5EF4-FFF2-40B4-BE49-F238E27FC236}">
                  <a16:creationId xmlns:a16="http://schemas.microsoft.com/office/drawing/2014/main" xmlns="" id="{4BC5BE10-4875-4370-8B59-28BB5F365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" y="2845"/>
              <a:ext cx="450" cy="728"/>
            </a:xfrm>
            <a:custGeom>
              <a:avLst/>
              <a:gdLst>
                <a:gd name="T0" fmla="*/ 450 w 450"/>
                <a:gd name="T1" fmla="*/ 38 h 728"/>
                <a:gd name="T2" fmla="*/ 450 w 450"/>
                <a:gd name="T3" fmla="*/ 428 h 728"/>
                <a:gd name="T4" fmla="*/ 225 w 450"/>
                <a:gd name="T5" fmla="*/ 728 h 728"/>
                <a:gd name="T6" fmla="*/ 0 w 450"/>
                <a:gd name="T7" fmla="*/ 675 h 728"/>
                <a:gd name="T8" fmla="*/ 0 w 450"/>
                <a:gd name="T9" fmla="*/ 338 h 728"/>
                <a:gd name="T10" fmla="*/ 232 w 450"/>
                <a:gd name="T11" fmla="*/ 0 h 728"/>
                <a:gd name="T12" fmla="*/ 450 w 450"/>
                <a:gd name="T13" fmla="*/ 38 h 7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0"/>
                <a:gd name="T22" fmla="*/ 0 h 728"/>
                <a:gd name="T23" fmla="*/ 450 w 450"/>
                <a:gd name="T24" fmla="*/ 728 h 7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0" h="728">
                  <a:moveTo>
                    <a:pt x="450" y="38"/>
                  </a:moveTo>
                  <a:lnTo>
                    <a:pt x="450" y="428"/>
                  </a:lnTo>
                  <a:lnTo>
                    <a:pt x="225" y="728"/>
                  </a:lnTo>
                  <a:lnTo>
                    <a:pt x="0" y="675"/>
                  </a:lnTo>
                  <a:lnTo>
                    <a:pt x="0" y="338"/>
                  </a:lnTo>
                  <a:lnTo>
                    <a:pt x="232" y="0"/>
                  </a:lnTo>
                  <a:lnTo>
                    <a:pt x="450" y="38"/>
                  </a:lnTo>
                  <a:close/>
                </a:path>
              </a:pathLst>
            </a:cu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48" name="Freeform 95">
              <a:extLst>
                <a:ext uri="{FF2B5EF4-FFF2-40B4-BE49-F238E27FC236}">
                  <a16:creationId xmlns:a16="http://schemas.microsoft.com/office/drawing/2014/main" xmlns="" id="{3F49509E-0208-4A2B-B0C8-2B2226C6D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" y="2850"/>
              <a:ext cx="450" cy="728"/>
            </a:xfrm>
            <a:custGeom>
              <a:avLst/>
              <a:gdLst>
                <a:gd name="T0" fmla="*/ 450 w 450"/>
                <a:gd name="T1" fmla="*/ 38 h 728"/>
                <a:gd name="T2" fmla="*/ 450 w 450"/>
                <a:gd name="T3" fmla="*/ 428 h 728"/>
                <a:gd name="T4" fmla="*/ 225 w 450"/>
                <a:gd name="T5" fmla="*/ 728 h 728"/>
                <a:gd name="T6" fmla="*/ 0 w 450"/>
                <a:gd name="T7" fmla="*/ 675 h 728"/>
                <a:gd name="T8" fmla="*/ 240 w 450"/>
                <a:gd name="T9" fmla="*/ 355 h 728"/>
                <a:gd name="T10" fmla="*/ 232 w 450"/>
                <a:gd name="T11" fmla="*/ 0 h 728"/>
                <a:gd name="T12" fmla="*/ 450 w 450"/>
                <a:gd name="T13" fmla="*/ 38 h 7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0"/>
                <a:gd name="T22" fmla="*/ 0 h 728"/>
                <a:gd name="T23" fmla="*/ 450 w 450"/>
                <a:gd name="T24" fmla="*/ 728 h 7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0" h="728">
                  <a:moveTo>
                    <a:pt x="450" y="38"/>
                  </a:moveTo>
                  <a:lnTo>
                    <a:pt x="450" y="428"/>
                  </a:lnTo>
                  <a:lnTo>
                    <a:pt x="225" y="728"/>
                  </a:lnTo>
                  <a:lnTo>
                    <a:pt x="0" y="675"/>
                  </a:lnTo>
                  <a:lnTo>
                    <a:pt x="240" y="355"/>
                  </a:lnTo>
                  <a:lnTo>
                    <a:pt x="232" y="0"/>
                  </a:lnTo>
                  <a:lnTo>
                    <a:pt x="450" y="38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49" name="Freeform 96">
              <a:extLst>
                <a:ext uri="{FF2B5EF4-FFF2-40B4-BE49-F238E27FC236}">
                  <a16:creationId xmlns:a16="http://schemas.microsoft.com/office/drawing/2014/main" xmlns="" id="{D41A3A7F-D7A4-4CC4-A0E0-DEB85A0C2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" y="2854"/>
              <a:ext cx="296" cy="684"/>
            </a:xfrm>
            <a:custGeom>
              <a:avLst/>
              <a:gdLst>
                <a:gd name="T0" fmla="*/ 0 w 296"/>
                <a:gd name="T1" fmla="*/ 321 h 684"/>
                <a:gd name="T2" fmla="*/ 0 w 296"/>
                <a:gd name="T3" fmla="*/ 675 h 684"/>
                <a:gd name="T4" fmla="*/ 56 w 296"/>
                <a:gd name="T5" fmla="*/ 684 h 684"/>
                <a:gd name="T6" fmla="*/ 296 w 296"/>
                <a:gd name="T7" fmla="*/ 377 h 684"/>
                <a:gd name="T8" fmla="*/ 281 w 296"/>
                <a:gd name="T9" fmla="*/ 2 h 684"/>
                <a:gd name="T10" fmla="*/ 232 w 296"/>
                <a:gd name="T11" fmla="*/ 0 h 684"/>
                <a:gd name="T12" fmla="*/ 0 w 296"/>
                <a:gd name="T13" fmla="*/ 321 h 6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6"/>
                <a:gd name="T22" fmla="*/ 0 h 684"/>
                <a:gd name="T23" fmla="*/ 296 w 296"/>
                <a:gd name="T24" fmla="*/ 684 h 6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6" h="684">
                  <a:moveTo>
                    <a:pt x="0" y="321"/>
                  </a:moveTo>
                  <a:lnTo>
                    <a:pt x="0" y="675"/>
                  </a:lnTo>
                  <a:lnTo>
                    <a:pt x="56" y="684"/>
                  </a:lnTo>
                  <a:lnTo>
                    <a:pt x="296" y="377"/>
                  </a:lnTo>
                  <a:lnTo>
                    <a:pt x="281" y="2"/>
                  </a:lnTo>
                  <a:lnTo>
                    <a:pt x="232" y="0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47">
            <a:extLst>
              <a:ext uri="{FF2B5EF4-FFF2-40B4-BE49-F238E27FC236}">
                <a16:creationId xmlns:a16="http://schemas.microsoft.com/office/drawing/2014/main" xmlns="" id="{1289D756-03BD-451E-B5AD-BA2560BC8C28}"/>
              </a:ext>
            </a:extLst>
          </p:cNvPr>
          <p:cNvGrpSpPr>
            <a:grpSpLocks/>
          </p:cNvGrpSpPr>
          <p:nvPr/>
        </p:nvGrpSpPr>
        <p:grpSpPr bwMode="auto">
          <a:xfrm>
            <a:off x="7591425" y="4638675"/>
            <a:ext cx="161925" cy="571500"/>
            <a:chOff x="7592060" y="4638675"/>
            <a:chExt cx="161925" cy="571500"/>
          </a:xfrm>
        </p:grpSpPr>
        <p:sp>
          <p:nvSpPr>
            <p:cNvPr id="19554" name="Rectangle 98" descr="Dark upward diagonal">
              <a:extLst>
                <a:ext uri="{FF2B5EF4-FFF2-40B4-BE49-F238E27FC236}">
                  <a16:creationId xmlns:a16="http://schemas.microsoft.com/office/drawing/2014/main" xmlns="" id="{47D8B567-0C2A-45BE-817C-535A0980C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2060" y="4711700"/>
              <a:ext cx="161925" cy="400050"/>
            </a:xfrm>
            <a:prstGeom prst="rect">
              <a:avLst/>
            </a:prstGeom>
            <a:pattFill prst="dkUpDiag">
              <a:fgClr>
                <a:srgbClr val="000000"/>
              </a:fgClr>
              <a:bgClr>
                <a:srgbClr val="FFFFFF"/>
              </a:bgClr>
            </a:pattFill>
            <a:ln w="3175">
              <a:solidFill>
                <a:schemeClr val="accent5">
                  <a:lumMod val="1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244" name="Line 106">
              <a:extLst>
                <a:ext uri="{FF2B5EF4-FFF2-40B4-BE49-F238E27FC236}">
                  <a16:creationId xmlns:a16="http://schemas.microsoft.com/office/drawing/2014/main" xmlns="" id="{2CC7CDE5-3261-4057-984D-A112E7D070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68260" y="4638675"/>
              <a:ext cx="0" cy="571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46">
            <a:extLst>
              <a:ext uri="{FF2B5EF4-FFF2-40B4-BE49-F238E27FC236}">
                <a16:creationId xmlns:a16="http://schemas.microsoft.com/office/drawing/2014/main" xmlns="" id="{56ECEBD2-2A2D-479A-BEC2-000DE3CFEC4C}"/>
              </a:ext>
            </a:extLst>
          </p:cNvPr>
          <p:cNvGrpSpPr>
            <a:grpSpLocks/>
          </p:cNvGrpSpPr>
          <p:nvPr/>
        </p:nvGrpSpPr>
        <p:grpSpPr bwMode="auto">
          <a:xfrm>
            <a:off x="6057900" y="4467225"/>
            <a:ext cx="3086100" cy="914400"/>
            <a:chOff x="6057900" y="4467225"/>
            <a:chExt cx="3086100" cy="914400"/>
          </a:xfrm>
        </p:grpSpPr>
        <p:sp>
          <p:nvSpPr>
            <p:cNvPr id="9233" name="Oval 99">
              <a:extLst>
                <a:ext uri="{FF2B5EF4-FFF2-40B4-BE49-F238E27FC236}">
                  <a16:creationId xmlns:a16="http://schemas.microsoft.com/office/drawing/2014/main" xmlns="" id="{89D4536B-0A9F-47CB-B8BC-9DBE24987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5210" y="4524375"/>
              <a:ext cx="800100" cy="80010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34" name="Freeform 100">
              <a:extLst>
                <a:ext uri="{FF2B5EF4-FFF2-40B4-BE49-F238E27FC236}">
                  <a16:creationId xmlns:a16="http://schemas.microsoft.com/office/drawing/2014/main" xmlns="" id="{25362CFD-2376-48EE-A3AF-F5153FBCDA8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772910" y="5126355"/>
              <a:ext cx="2019300" cy="110490"/>
            </a:xfrm>
            <a:custGeom>
              <a:avLst/>
              <a:gdLst>
                <a:gd name="T0" fmla="*/ 0 w 3180"/>
                <a:gd name="T1" fmla="*/ 0 h 174"/>
                <a:gd name="T2" fmla="*/ 2147483646 w 3180"/>
                <a:gd name="T3" fmla="*/ 2147483646 h 174"/>
                <a:gd name="T4" fmla="*/ 2147483646 w 3180"/>
                <a:gd name="T5" fmla="*/ 2147483646 h 174"/>
                <a:gd name="T6" fmla="*/ 2147483646 w 3180"/>
                <a:gd name="T7" fmla="*/ 2147483646 h 174"/>
                <a:gd name="T8" fmla="*/ 2147483646 w 3180"/>
                <a:gd name="T9" fmla="*/ 2147483646 h 174"/>
                <a:gd name="T10" fmla="*/ 2147483646 w 3180"/>
                <a:gd name="T11" fmla="*/ 2147483646 h 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80"/>
                <a:gd name="T19" fmla="*/ 0 h 174"/>
                <a:gd name="T20" fmla="*/ 3180 w 3180"/>
                <a:gd name="T21" fmla="*/ 174 h 1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80" h="174">
                  <a:moveTo>
                    <a:pt x="0" y="0"/>
                  </a:moveTo>
                  <a:lnTo>
                    <a:pt x="143" y="90"/>
                  </a:lnTo>
                  <a:lnTo>
                    <a:pt x="248" y="143"/>
                  </a:lnTo>
                  <a:lnTo>
                    <a:pt x="323" y="165"/>
                  </a:lnTo>
                  <a:lnTo>
                    <a:pt x="398" y="173"/>
                  </a:lnTo>
                  <a:lnTo>
                    <a:pt x="3180" y="174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35" name="AutoShape 101">
              <a:extLst>
                <a:ext uri="{FF2B5EF4-FFF2-40B4-BE49-F238E27FC236}">
                  <a16:creationId xmlns:a16="http://schemas.microsoft.com/office/drawing/2014/main" xmlns="" id="{2E96BFFD-B2A5-4575-9D66-B41A4D1A839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5400000">
              <a:off x="6294120" y="4721225"/>
              <a:ext cx="465455" cy="415290"/>
            </a:xfrm>
            <a:prstGeom prst="hexagon">
              <a:avLst>
                <a:gd name="adj" fmla="val 28020"/>
                <a:gd name="vf" fmla="val 115470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36" name="AutoShape 102">
              <a:extLst>
                <a:ext uri="{FF2B5EF4-FFF2-40B4-BE49-F238E27FC236}">
                  <a16:creationId xmlns:a16="http://schemas.microsoft.com/office/drawing/2014/main" xmlns="" id="{25A60812-7AD7-4025-80F4-4FA1CF34257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582660" y="4719320"/>
              <a:ext cx="429895" cy="410210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2147483646 w 21600"/>
                <a:gd name="T7" fmla="*/ 2147483646 h 21600"/>
                <a:gd name="T8" fmla="*/ 2147483646 w 21600"/>
                <a:gd name="T9" fmla="*/ 2147483646 h 21600"/>
                <a:gd name="T10" fmla="*/ 2147483646 w 21600"/>
                <a:gd name="T11" fmla="*/ 2147483646 h 21600"/>
                <a:gd name="T12" fmla="*/ 2147483646 w 21600"/>
                <a:gd name="T13" fmla="*/ 2147483646 h 21600"/>
                <a:gd name="T14" fmla="*/ 2147483646 w 21600"/>
                <a:gd name="T15" fmla="*/ 214748364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4582" y="10800"/>
                  </a:moveTo>
                  <a:cubicBezTo>
                    <a:pt x="4582" y="14234"/>
                    <a:pt x="7366" y="17018"/>
                    <a:pt x="10800" y="17018"/>
                  </a:cubicBezTo>
                  <a:cubicBezTo>
                    <a:pt x="14234" y="17018"/>
                    <a:pt x="17018" y="14234"/>
                    <a:pt x="17018" y="10800"/>
                  </a:cubicBezTo>
                  <a:cubicBezTo>
                    <a:pt x="17018" y="7366"/>
                    <a:pt x="14234" y="4582"/>
                    <a:pt x="10800" y="4582"/>
                  </a:cubicBezTo>
                  <a:cubicBezTo>
                    <a:pt x="7366" y="4582"/>
                    <a:pt x="4582" y="7366"/>
                    <a:pt x="4582" y="1080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37" name="Freeform 103">
              <a:extLst>
                <a:ext uri="{FF2B5EF4-FFF2-40B4-BE49-F238E27FC236}">
                  <a16:creationId xmlns:a16="http://schemas.microsoft.com/office/drawing/2014/main" xmlns="" id="{D34F3ADB-0861-4253-B7D9-615A4C2F5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9100" y="4606925"/>
              <a:ext cx="2019300" cy="110490"/>
            </a:xfrm>
            <a:custGeom>
              <a:avLst/>
              <a:gdLst>
                <a:gd name="T0" fmla="*/ 0 w 3180"/>
                <a:gd name="T1" fmla="*/ 0 h 174"/>
                <a:gd name="T2" fmla="*/ 2147483646 w 3180"/>
                <a:gd name="T3" fmla="*/ 2147483646 h 174"/>
                <a:gd name="T4" fmla="*/ 2147483646 w 3180"/>
                <a:gd name="T5" fmla="*/ 2147483646 h 174"/>
                <a:gd name="T6" fmla="*/ 2147483646 w 3180"/>
                <a:gd name="T7" fmla="*/ 2147483646 h 174"/>
                <a:gd name="T8" fmla="*/ 2147483646 w 3180"/>
                <a:gd name="T9" fmla="*/ 2147483646 h 174"/>
                <a:gd name="T10" fmla="*/ 2147483646 w 3180"/>
                <a:gd name="T11" fmla="*/ 2147483646 h 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80"/>
                <a:gd name="T19" fmla="*/ 0 h 174"/>
                <a:gd name="T20" fmla="*/ 3180 w 3180"/>
                <a:gd name="T21" fmla="*/ 174 h 1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80" h="174">
                  <a:moveTo>
                    <a:pt x="0" y="0"/>
                  </a:moveTo>
                  <a:lnTo>
                    <a:pt x="143" y="90"/>
                  </a:lnTo>
                  <a:lnTo>
                    <a:pt x="248" y="143"/>
                  </a:lnTo>
                  <a:lnTo>
                    <a:pt x="323" y="165"/>
                  </a:lnTo>
                  <a:lnTo>
                    <a:pt x="398" y="173"/>
                  </a:lnTo>
                  <a:lnTo>
                    <a:pt x="3180" y="174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38" name="Line 104">
              <a:extLst>
                <a:ext uri="{FF2B5EF4-FFF2-40B4-BE49-F238E27FC236}">
                  <a16:creationId xmlns:a16="http://schemas.microsoft.com/office/drawing/2014/main" xmlns="" id="{28D4C113-940A-4851-9914-55AC43AD3B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5260" y="4467225"/>
              <a:ext cx="0" cy="914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39" name="Line 105">
              <a:extLst>
                <a:ext uri="{FF2B5EF4-FFF2-40B4-BE49-F238E27FC236}">
                  <a16:creationId xmlns:a16="http://schemas.microsoft.com/office/drawing/2014/main" xmlns="" id="{00F49153-C379-4EDB-B4DF-C657A6D035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96020" y="4637405"/>
              <a:ext cx="0" cy="571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40" name="AutoShape 107">
              <a:extLst>
                <a:ext uri="{FF2B5EF4-FFF2-40B4-BE49-F238E27FC236}">
                  <a16:creationId xmlns:a16="http://schemas.microsoft.com/office/drawing/2014/main" xmlns="" id="{CE974650-224D-4EB0-9051-25E7E6B3EC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481445" y="4713605"/>
              <a:ext cx="547370" cy="418465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1 w 21600"/>
                <a:gd name="T13" fmla="*/ 0 h 21600"/>
                <a:gd name="T14" fmla="*/ 21559 w 21600"/>
                <a:gd name="T15" fmla="*/ 113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635" y="9643"/>
                  </a:moveTo>
                  <a:cubicBezTo>
                    <a:pt x="5192" y="6677"/>
                    <a:pt x="7782" y="4527"/>
                    <a:pt x="10800" y="4528"/>
                  </a:cubicBezTo>
                  <a:cubicBezTo>
                    <a:pt x="13817" y="4528"/>
                    <a:pt x="16407" y="6677"/>
                    <a:pt x="16964" y="9643"/>
                  </a:cubicBezTo>
                  <a:lnTo>
                    <a:pt x="21414" y="8807"/>
                  </a:lnTo>
                  <a:cubicBezTo>
                    <a:pt x="20456" y="3700"/>
                    <a:pt x="15996" y="-1"/>
                    <a:pt x="10799" y="0"/>
                  </a:cubicBezTo>
                  <a:cubicBezTo>
                    <a:pt x="5603" y="0"/>
                    <a:pt x="1143" y="3700"/>
                    <a:pt x="185" y="8807"/>
                  </a:cubicBezTo>
                  <a:lnTo>
                    <a:pt x="4635" y="96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41" name="AutoShape 108">
              <a:extLst>
                <a:ext uri="{FF2B5EF4-FFF2-40B4-BE49-F238E27FC236}">
                  <a16:creationId xmlns:a16="http://schemas.microsoft.com/office/drawing/2014/main" xmlns="" id="{C8683EFE-C2A1-454A-8CF3-31629FB66D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526780" y="4765675"/>
              <a:ext cx="375920" cy="319405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011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539" y="12323"/>
                  </a:moveTo>
                  <a:cubicBezTo>
                    <a:pt x="3434" y="11822"/>
                    <a:pt x="3381" y="11312"/>
                    <a:pt x="3381" y="10800"/>
                  </a:cubicBezTo>
                  <a:cubicBezTo>
                    <a:pt x="3381" y="6702"/>
                    <a:pt x="6702" y="3381"/>
                    <a:pt x="10800" y="3381"/>
                  </a:cubicBezTo>
                  <a:cubicBezTo>
                    <a:pt x="14897" y="3381"/>
                    <a:pt x="18219" y="6702"/>
                    <a:pt x="18219" y="10800"/>
                  </a:cubicBezTo>
                  <a:cubicBezTo>
                    <a:pt x="18219" y="11312"/>
                    <a:pt x="18165" y="11822"/>
                    <a:pt x="18060" y="12323"/>
                  </a:cubicBezTo>
                  <a:lnTo>
                    <a:pt x="21369" y="13018"/>
                  </a:lnTo>
                  <a:cubicBezTo>
                    <a:pt x="21522" y="12288"/>
                    <a:pt x="21600" y="1154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545"/>
                    <a:pt x="77" y="12288"/>
                    <a:pt x="230" y="13018"/>
                  </a:cubicBezTo>
                  <a:lnTo>
                    <a:pt x="3539" y="123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42" name="Line 109">
              <a:extLst>
                <a:ext uri="{FF2B5EF4-FFF2-40B4-BE49-F238E27FC236}">
                  <a16:creationId xmlns:a16="http://schemas.microsoft.com/office/drawing/2014/main" xmlns="" id="{DA18C0E6-EAE1-4CCB-81BF-022639570D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7900" y="4924425"/>
              <a:ext cx="3086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9566" name="AutoShape 110">
            <a:extLst>
              <a:ext uri="{FF2B5EF4-FFF2-40B4-BE49-F238E27FC236}">
                <a16:creationId xmlns:a16="http://schemas.microsoft.com/office/drawing/2014/main" xmlns="" id="{5F8CD7A1-6140-4609-9C7D-CA1281E06DE7}"/>
              </a:ext>
            </a:extLst>
          </p:cNvPr>
          <p:cNvSpPr>
            <a:spLocks noChangeArrowheads="1"/>
          </p:cNvSpPr>
          <p:nvPr/>
        </p:nvSpPr>
        <p:spPr bwMode="auto">
          <a:xfrm rot="20227666" flipH="1">
            <a:off x="7069138" y="2674938"/>
            <a:ext cx="133350" cy="2041525"/>
          </a:xfrm>
          <a:prstGeom prst="downArrow">
            <a:avLst>
              <a:gd name="adj1" fmla="val 50000"/>
              <a:gd name="adj2" fmla="val 3827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Rectangular Callout 48">
            <a:extLst>
              <a:ext uri="{FF2B5EF4-FFF2-40B4-BE49-F238E27FC236}">
                <a16:creationId xmlns:a16="http://schemas.microsoft.com/office/drawing/2014/main" xmlns="" id="{A0A1560B-6B7B-41ED-B7C2-DE2558AB1AE2}"/>
              </a:ext>
            </a:extLst>
          </p:cNvPr>
          <p:cNvSpPr/>
          <p:nvPr/>
        </p:nvSpPr>
        <p:spPr>
          <a:xfrm>
            <a:off x="4572000" y="4887913"/>
            <a:ext cx="1354138" cy="585787"/>
          </a:xfrm>
          <a:prstGeom prst="wedgeRectCallout">
            <a:avLst>
              <a:gd name="adj1" fmla="val 65427"/>
              <a:gd name="adj2" fmla="val -89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chiếu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tangular Callout 49">
            <a:extLst>
              <a:ext uri="{FF2B5EF4-FFF2-40B4-BE49-F238E27FC236}">
                <a16:creationId xmlns:a16="http://schemas.microsoft.com/office/drawing/2014/main" xmlns="" id="{EC4A8054-F8B8-4716-A265-55433F063041}"/>
              </a:ext>
            </a:extLst>
          </p:cNvPr>
          <p:cNvSpPr/>
          <p:nvPr/>
        </p:nvSpPr>
        <p:spPr>
          <a:xfrm>
            <a:off x="6900863" y="2584450"/>
            <a:ext cx="1133475" cy="585788"/>
          </a:xfrm>
          <a:prstGeom prst="wedgeRectCallout">
            <a:avLst>
              <a:gd name="adj1" fmla="val -83222"/>
              <a:gd name="adj2" fmla="val -547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Mặt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cắt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">
            <a:extLst>
              <a:ext uri="{FF2B5EF4-FFF2-40B4-BE49-F238E27FC236}">
                <a16:creationId xmlns:a16="http://schemas.microsoft.com/office/drawing/2014/main" xmlns="" id="{9CDFEEDD-C3E6-F8A2-9317-3DC3E1F08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260510"/>
            <a:ext cx="7860347" cy="85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hangingPunct="1"/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chập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altLang="en-US" sz="2400" u="sng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2948E-6 C -0.02066 -0.01989 -0.08698 -0.11376 -0.12309 -0.11862 C -0.15938 -0.12301 -0.19792 -0.0474 -0.21754 -0.02891 " pathEditMode="relative" rAng="0" ptsTypes="aaa">
                                      <p:cBhvr>
                                        <p:cTn id="31" dur="2000" fill="hold"/>
                                        <p:tgtEl>
                                          <p:spTgt spid="19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-6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5087E-6 L -0.06893 0.05896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5" y="29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5607E-7 L 0.06806 -0.0589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3" y="-29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45" grpId="0" animBg="1"/>
      <p:bldP spid="19545" grpId="1" animBg="1"/>
      <p:bldP spid="19566" grpId="0" animBg="1"/>
      <p:bldP spid="49" grpId="0" animBg="1"/>
      <p:bldP spid="5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ubtitle 2">
            <a:extLst>
              <a:ext uri="{FF2B5EF4-FFF2-40B4-BE49-F238E27FC236}">
                <a16:creationId xmlns:a16="http://schemas.microsoft.com/office/drawing/2014/main" xmlns="" id="{38E84622-6B96-3DA9-7A65-F07994DBCD1A}"/>
              </a:ext>
            </a:extLst>
          </p:cNvPr>
          <p:cNvSpPr txBox="1">
            <a:spLocks/>
          </p:cNvSpPr>
          <p:nvPr/>
        </p:nvSpPr>
        <p:spPr bwMode="auto">
          <a:xfrm>
            <a:off x="283316" y="152401"/>
            <a:ext cx="8944681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eaLnBrk="1" hangingPunct="1">
              <a:buFontTx/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10.9:</a:t>
            </a:r>
          </a:p>
          <a:p>
            <a:pPr marL="0" indent="0" algn="just" defTabSz="914400" eaLnBrk="1" hangingPunct="1">
              <a:buFontTx/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400" eaLnBrk="1" hangingPunct="1">
              <a:buFontTx/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400" eaLnBrk="1" hangingPunct="1">
              <a:buFontTx/>
              <a:buNone/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Connector 20">
            <a:extLst>
              <a:ext uri="{FF2B5EF4-FFF2-40B4-BE49-F238E27FC236}">
                <a16:creationId xmlns:a16="http://schemas.microsoft.com/office/drawing/2014/main" xmlns="" id="{223C0A00-216C-3C66-F017-58E43FC6C17E}"/>
              </a:ext>
            </a:extLst>
          </p:cNvPr>
          <p:cNvCxnSpPr/>
          <p:nvPr/>
        </p:nvCxnSpPr>
        <p:spPr>
          <a:xfrm>
            <a:off x="283316" y="1905001"/>
            <a:ext cx="8577368" cy="0"/>
          </a:xfrm>
          <a:prstGeom prst="line">
            <a:avLst/>
          </a:prstGeom>
          <a:noFill/>
          <a:ln w="38100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63A6D776-8A04-F076-F1EB-9347CA7F6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0"/>
            <a:ext cx="71628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20244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63A6D776-8A04-F076-F1EB-9347CA7F6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134203"/>
            <a:ext cx="7010400" cy="3342797"/>
          </a:xfrm>
          <a:prstGeom prst="rect">
            <a:avLst/>
          </a:prstGeom>
        </p:spPr>
      </p:pic>
      <p:sp>
        <p:nvSpPr>
          <p:cNvPr id="5" name="Text Box 65">
            <a:extLst>
              <a:ext uri="{FF2B5EF4-FFF2-40B4-BE49-F238E27FC236}">
                <a16:creationId xmlns:a16="http://schemas.microsoft.com/office/drawing/2014/main" xmlns="" id="{7BD14E3C-90A8-3108-A63A-C4BBFC043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7255" y="639550"/>
            <a:ext cx="4294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chập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endParaRPr kumimoji="0" lang="en-US" altLang="en-US" sz="200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67">
            <a:extLst>
              <a:ext uri="{FF2B5EF4-FFF2-40B4-BE49-F238E27FC236}">
                <a16:creationId xmlns:a16="http://schemas.microsoft.com/office/drawing/2014/main" xmlns="" id="{34F61491-B8DB-F745-66C7-267CBF32A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8862" y="2041203"/>
            <a:ext cx="42941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2000" b="1" u="sng" noProof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000" b="1" u="sng" noProof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noProof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I, </a:t>
            </a:r>
            <a:r>
              <a:rPr lang="en-US" alt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L…</a:t>
            </a:r>
            <a:endParaRPr kumimoji="0" lang="en-US" altLang="en-US" sz="20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0">
            <a:extLst>
              <a:ext uri="{FF2B5EF4-FFF2-40B4-BE49-F238E27FC236}">
                <a16:creationId xmlns:a16="http://schemas.microsoft.com/office/drawing/2014/main" xmlns="" id="{CEDBF75F-053E-372D-D1C7-D281C12D9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1794" y="202843"/>
            <a:ext cx="2547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xmlns="" id="{D1BE60A1-9E6D-6531-2D28-8F045E6D5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05" y="645833"/>
            <a:ext cx="37920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rời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nét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liền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đậm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ngoài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chiếu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gần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chiếu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chiếu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nét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gạch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mảnh</a:t>
            </a:r>
            <a:endParaRPr kumimoji="0" lang="en-US" altLang="en-US" sz="200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 Box 46">
            <a:extLst>
              <a:ext uri="{FF2B5EF4-FFF2-40B4-BE49-F238E27FC236}">
                <a16:creationId xmlns:a16="http://schemas.microsoft.com/office/drawing/2014/main" xmlns="" id="{B332BC39-03DA-76BC-6A7F-4B267267A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177587"/>
            <a:ext cx="209788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11" name="Text Box 67">
            <a:extLst>
              <a:ext uri="{FF2B5EF4-FFF2-40B4-BE49-F238E27FC236}">
                <a16:creationId xmlns:a16="http://schemas.microsoft.com/office/drawing/2014/main" xmlns="" id="{2BCF546F-7A78-0470-F38E-F7177F0F3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789" y="2041203"/>
            <a:ext cx="40264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63538" marR="0" lvl="0" indent="-36353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altLang="en-US" sz="2000" b="1" u="sng" noProof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000" b="1" u="sng" noProof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noProof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endParaRPr kumimoji="0" lang="en-US" altLang="en-US" sz="20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20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1C76404D-053E-47CD-9326-AAE74420B52F}"/>
              </a:ext>
            </a:extLst>
          </p:cNvPr>
          <p:cNvCxnSpPr/>
          <p:nvPr/>
        </p:nvCxnSpPr>
        <p:spPr>
          <a:xfrm>
            <a:off x="277874" y="908722"/>
            <a:ext cx="8577368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btitle 2">
            <a:extLst>
              <a:ext uri="{FF2B5EF4-FFF2-40B4-BE49-F238E27FC236}">
                <a16:creationId xmlns:a16="http://schemas.microsoft.com/office/drawing/2014/main" xmlns="" id="{67B97245-749A-4B62-9E35-5C01427218A2}"/>
              </a:ext>
            </a:extLst>
          </p:cNvPr>
          <p:cNvSpPr txBox="1">
            <a:spLocks/>
          </p:cNvSpPr>
          <p:nvPr/>
        </p:nvSpPr>
        <p:spPr bwMode="auto">
          <a:xfrm>
            <a:off x="199319" y="49799"/>
            <a:ext cx="8655923" cy="84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FontTx/>
              <a:buNone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10.1 a, b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0407C4DA-83AA-40B3-83DE-7B8CEE252A6C}"/>
              </a:ext>
            </a:extLst>
          </p:cNvPr>
          <p:cNvSpPr txBox="1">
            <a:spLocks/>
          </p:cNvSpPr>
          <p:nvPr/>
        </p:nvSpPr>
        <p:spPr bwMode="auto">
          <a:xfrm rot="19320039">
            <a:off x="1057707" y="1214799"/>
            <a:ext cx="494626" cy="69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buClrTx/>
              <a:buSzTx/>
              <a:buFontTx/>
              <a:buNone/>
            </a:pPr>
            <a:endParaRPr lang="en-US" sz="6600" i="1" dirty="0">
              <a:latin typeface="VNI-Butlong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D5AAB1A5-5B42-A69A-8CEA-517BF77E7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371600"/>
            <a:ext cx="4648200" cy="3124195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E8354EB5-65E0-76E6-29D6-7A40EAA1CDE5}"/>
              </a:ext>
            </a:extLst>
          </p:cNvPr>
          <p:cNvSpPr txBox="1">
            <a:spLocks/>
          </p:cNvSpPr>
          <p:nvPr/>
        </p:nvSpPr>
        <p:spPr bwMode="auto">
          <a:xfrm>
            <a:off x="4682120" y="1132564"/>
            <a:ext cx="4064838" cy="520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buFontTx/>
              <a:buChar char="-"/>
            </a:pP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10.1a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10.1b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defTabSz="914400" eaLnBrk="1" hangingPunct="1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90201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3" name="Rectangle 133">
            <a:extLst>
              <a:ext uri="{FF2B5EF4-FFF2-40B4-BE49-F238E27FC236}">
                <a16:creationId xmlns:a16="http://schemas.microsoft.com/office/drawing/2014/main" xmlns="" id="{2265AAE9-1511-4C38-8230-FF9D05195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2832100"/>
            <a:ext cx="50768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400" b="1" i="1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0" name="AutoShape 22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14C2F525-BADA-48DE-89D3-45C3AB226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15" y="90203"/>
            <a:ext cx="5675285" cy="613634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prstShdw prst="shdw18" dist="17961" dir="13500000">
              <a:srgbClr val="3399FF">
                <a:gamma/>
                <a:shade val="60000"/>
                <a:invGamma/>
              </a:srgbClr>
            </a:prstShdw>
          </a:effectLst>
          <a:extLst/>
        </p:spPr>
        <p:txBody>
          <a:bodyPr wrap="none" anchor="ctr"/>
          <a:lstStyle/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III.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Vẽ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hình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cắt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,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mặt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cắt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: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059A817F-D0A2-6AF6-9AB7-D0537D8CD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90600"/>
            <a:ext cx="8443670" cy="61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hangingPunct="1"/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0027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25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3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3" name="Rectangle 133">
            <a:extLst>
              <a:ext uri="{FF2B5EF4-FFF2-40B4-BE49-F238E27FC236}">
                <a16:creationId xmlns:a16="http://schemas.microsoft.com/office/drawing/2014/main" xmlns="" id="{2265AAE9-1511-4C38-8230-FF9D05195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2832100"/>
            <a:ext cx="50768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400" b="1" i="1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8739ADFA-6350-2ADC-28DC-F627376CDB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48015"/>
          <a:stretch/>
        </p:blipFill>
        <p:spPr>
          <a:xfrm>
            <a:off x="4598276" y="1303502"/>
            <a:ext cx="3723618" cy="3848100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059A817F-D0A2-6AF6-9AB7-D0537D8CD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52724"/>
            <a:ext cx="8443670" cy="85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hangingPunct="1"/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9F9398E8-8101-61E0-F16D-58A65B6B57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456"/>
          <a:stretch/>
        </p:blipFill>
        <p:spPr>
          <a:xfrm>
            <a:off x="257175" y="1327150"/>
            <a:ext cx="3810000" cy="38481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56D54DA4-2C6B-CC9A-6394-F5B2A49E2A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347" y="1983322"/>
            <a:ext cx="2133600" cy="533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25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3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3" name="Rectangle 133">
            <a:extLst>
              <a:ext uri="{FF2B5EF4-FFF2-40B4-BE49-F238E27FC236}">
                <a16:creationId xmlns:a16="http://schemas.microsoft.com/office/drawing/2014/main" xmlns="" id="{2265AAE9-1511-4C38-8230-FF9D05195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2832100"/>
            <a:ext cx="50768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400" b="1" i="1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059A817F-D0A2-6AF6-9AB7-D0537D8CD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52724"/>
            <a:ext cx="8443670" cy="85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hangingPunct="1"/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rỗng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endParaRPr lang="en-US" altLang="en-US" sz="2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56D54DA4-2C6B-CC9A-6394-F5B2A49E2A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347" y="1983322"/>
            <a:ext cx="2133600" cy="533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29D089D5-DA69-46A0-634D-49F4E0CFA6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447"/>
          <a:stretch/>
        </p:blipFill>
        <p:spPr>
          <a:xfrm>
            <a:off x="1976316" y="999401"/>
            <a:ext cx="5557838" cy="450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3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25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33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3" name="Rectangle 133">
            <a:extLst>
              <a:ext uri="{FF2B5EF4-FFF2-40B4-BE49-F238E27FC236}">
                <a16:creationId xmlns:a16="http://schemas.microsoft.com/office/drawing/2014/main" xmlns="" id="{2265AAE9-1511-4C38-8230-FF9D05195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2832100"/>
            <a:ext cx="50768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400" b="1" i="1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059A817F-D0A2-6AF6-9AB7-D0537D8CD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931" y="92952"/>
            <a:ext cx="3733312" cy="69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hangingPunct="1"/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endParaRPr lang="en-US" altLang="en-US" sz="2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56D54DA4-2C6B-CC9A-6394-F5B2A49E2A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347" y="1983322"/>
            <a:ext cx="2133600" cy="533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BD5D2E84-CA68-1EF5-F58B-F6BB55C8A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509" y="92952"/>
            <a:ext cx="4679973" cy="218174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5C8D2373-EFBD-846E-38C8-84B11951B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212" y="2516722"/>
            <a:ext cx="4620270" cy="254918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7C5FE0B9-5300-DF26-EA53-5CA0E99FB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456" y="5344983"/>
            <a:ext cx="3048000" cy="1216292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xmlns="" id="{35FD1DA5-E141-1FFB-4F18-5A2E51C58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610" y="723631"/>
            <a:ext cx="3657442" cy="140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defTabSz="914400" eaLnBrk="1" hangingPunct="1">
              <a:buFontTx/>
              <a:buChar char="-"/>
            </a:pP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xmlns="" id="{67FE8C7C-C197-7DAE-CC82-CE5A0DA08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054" y="2787650"/>
            <a:ext cx="3657442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defTabSz="914400" eaLnBrk="1" hangingPunct="1">
              <a:buFontTx/>
              <a:buChar char="-"/>
            </a:pP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xmlns="" id="{156F91FD-4138-80A5-C468-1E4ECC378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33" y="4924432"/>
            <a:ext cx="3657442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defTabSz="914400" eaLnBrk="1" hangingPunct="1">
              <a:buFontTx/>
              <a:buChar char="-"/>
            </a:pP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79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1"/>
          <p:cNvSpPr txBox="1">
            <a:spLocks/>
          </p:cNvSpPr>
          <p:nvPr/>
        </p:nvSpPr>
        <p:spPr bwMode="auto">
          <a:xfrm>
            <a:off x="213646" y="-121128"/>
            <a:ext cx="864394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Thực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hành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60" name="Straight Connector 159"/>
          <p:cNvCxnSpPr/>
          <p:nvPr/>
        </p:nvCxnSpPr>
        <p:spPr>
          <a:xfrm>
            <a:off x="280225" y="762000"/>
            <a:ext cx="8577368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2" name="Subtitle 2"/>
          <p:cNvSpPr txBox="1">
            <a:spLocks/>
          </p:cNvSpPr>
          <p:nvPr/>
        </p:nvSpPr>
        <p:spPr bwMode="auto">
          <a:xfrm>
            <a:off x="238221" y="878719"/>
            <a:ext cx="8905779" cy="54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Cho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toàn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A-A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30CFAF5A-B153-1376-42BC-2EA694C8DB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27" t="8362"/>
          <a:stretch/>
        </p:blipFill>
        <p:spPr>
          <a:xfrm>
            <a:off x="1905000" y="1879355"/>
            <a:ext cx="6019800" cy="411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49081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1"/>
          <p:cNvSpPr txBox="1">
            <a:spLocks/>
          </p:cNvSpPr>
          <p:nvPr/>
        </p:nvSpPr>
        <p:spPr bwMode="auto">
          <a:xfrm>
            <a:off x="213646" y="-121128"/>
            <a:ext cx="864394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Thực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hành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60" name="Straight Connector 159"/>
          <p:cNvCxnSpPr/>
          <p:nvPr/>
        </p:nvCxnSpPr>
        <p:spPr>
          <a:xfrm>
            <a:off x="280225" y="762000"/>
            <a:ext cx="8577368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2" name="Subtitle 2"/>
          <p:cNvSpPr txBox="1">
            <a:spLocks/>
          </p:cNvSpPr>
          <p:nvPr/>
        </p:nvSpPr>
        <p:spPr bwMode="auto">
          <a:xfrm>
            <a:off x="238221" y="878718"/>
            <a:ext cx="8905779" cy="890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Cho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nửa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B-B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9E016C88-AC64-2040-D4D9-1783A779F5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4" t="8197" r="16395" b="2870"/>
          <a:stretch/>
        </p:blipFill>
        <p:spPr>
          <a:xfrm>
            <a:off x="1030419" y="1796006"/>
            <a:ext cx="7010399" cy="46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69233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F1BD693-4D1F-42D5-BCEC-D5BAB9291421}"/>
              </a:ext>
            </a:extLst>
          </p:cNvPr>
          <p:cNvSpPr/>
          <p:nvPr/>
        </p:nvSpPr>
        <p:spPr>
          <a:xfrm>
            <a:off x="457200" y="304800"/>
            <a:ext cx="3657600" cy="73058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u="sng" kern="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Vận</a:t>
            </a:r>
            <a:r>
              <a:rPr lang="en-US" sz="3200" b="1" u="sng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u="sng" kern="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dụng</a:t>
            </a:r>
            <a:r>
              <a:rPr lang="en-US" sz="3200" b="1" u="sng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DA6B876-971C-AE3F-E5C4-62DFAAF83AD6}"/>
              </a:ext>
            </a:extLst>
          </p:cNvPr>
          <p:cNvSpPr/>
          <p:nvPr/>
        </p:nvSpPr>
        <p:spPr>
          <a:xfrm>
            <a:off x="247650" y="1295400"/>
            <a:ext cx="8648700" cy="65081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US" sz="2800" kern="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ãy</a:t>
            </a:r>
            <a:r>
              <a:rPr lang="en-US" sz="2800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vẽ</a:t>
            </a:r>
            <a:r>
              <a:rPr lang="en-US" sz="2800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2800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cắt</a:t>
            </a:r>
            <a:r>
              <a:rPr lang="en-US" sz="2800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kern="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mặt</a:t>
            </a:r>
            <a:r>
              <a:rPr lang="en-US" sz="2800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cắt</a:t>
            </a:r>
            <a:r>
              <a:rPr lang="en-US" sz="2800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2800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2800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đồ</a:t>
            </a:r>
            <a:r>
              <a:rPr lang="en-US" sz="2800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2800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sz="2800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gia</a:t>
            </a:r>
            <a:r>
              <a:rPr lang="en-US" sz="2800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đình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67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1C76404D-053E-47CD-9326-AAE74420B52F}"/>
              </a:ext>
            </a:extLst>
          </p:cNvPr>
          <p:cNvCxnSpPr/>
          <p:nvPr/>
        </p:nvCxnSpPr>
        <p:spPr>
          <a:xfrm>
            <a:off x="261832" y="1165545"/>
            <a:ext cx="8577368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btitle 2">
            <a:extLst>
              <a:ext uri="{FF2B5EF4-FFF2-40B4-BE49-F238E27FC236}">
                <a16:creationId xmlns:a16="http://schemas.microsoft.com/office/drawing/2014/main" xmlns="" id="{67B97245-749A-4B62-9E35-5C01427218A2}"/>
              </a:ext>
            </a:extLst>
          </p:cNvPr>
          <p:cNvSpPr txBox="1">
            <a:spLocks/>
          </p:cNvSpPr>
          <p:nvPr/>
        </p:nvSpPr>
        <p:spPr bwMode="auto">
          <a:xfrm>
            <a:off x="328863" y="73861"/>
            <a:ext cx="8655923" cy="111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FontTx/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==&gt;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0407C4DA-83AA-40B3-83DE-7B8CEE252A6C}"/>
              </a:ext>
            </a:extLst>
          </p:cNvPr>
          <p:cNvSpPr txBox="1">
            <a:spLocks/>
          </p:cNvSpPr>
          <p:nvPr/>
        </p:nvSpPr>
        <p:spPr bwMode="auto">
          <a:xfrm rot="19320039">
            <a:off x="1057707" y="1214799"/>
            <a:ext cx="494626" cy="69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buClrTx/>
              <a:buSzTx/>
              <a:buFontTx/>
              <a:buNone/>
            </a:pPr>
            <a:endParaRPr lang="en-US" sz="6600" i="1" dirty="0">
              <a:latin typeface="VNI-Butlong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D5AAB1A5-5B42-A69A-8CEA-517BF77E7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020" y="1447800"/>
            <a:ext cx="7076980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34133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Nhóm 12">
            <a:extLst>
              <a:ext uri="{FF2B5EF4-FFF2-40B4-BE49-F238E27FC236}">
                <a16:creationId xmlns:a16="http://schemas.microsoft.com/office/drawing/2014/main" xmlns="" id="{8B12F9B9-182E-49B0-BADA-977B8B28D9AE}"/>
              </a:ext>
            </a:extLst>
          </p:cNvPr>
          <p:cNvGrpSpPr/>
          <p:nvPr/>
        </p:nvGrpSpPr>
        <p:grpSpPr>
          <a:xfrm>
            <a:off x="5769512" y="5257800"/>
            <a:ext cx="2634175" cy="609600"/>
            <a:chOff x="5878536" y="5082833"/>
            <a:chExt cx="2634175" cy="609600"/>
          </a:xfrm>
        </p:grpSpPr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xmlns="" id="{7DFF0445-F9FE-48F1-88B2-585137A9B78A}"/>
                </a:ext>
              </a:extLst>
            </p:cNvPr>
            <p:cNvSpPr/>
            <p:nvPr/>
          </p:nvSpPr>
          <p:spPr>
            <a:xfrm>
              <a:off x="5878536" y="5082833"/>
              <a:ext cx="2634175" cy="60960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Hộp Văn bản 8">
              <a:extLst>
                <a:ext uri="{FF2B5EF4-FFF2-40B4-BE49-F238E27FC236}">
                  <a16:creationId xmlns:a16="http://schemas.microsoft.com/office/drawing/2014/main" xmlns="" id="{58192D87-40B5-4D72-B5C0-3EB6C779F781}"/>
                </a:ext>
              </a:extLst>
            </p:cNvPr>
            <p:cNvSpPr txBox="1"/>
            <p:nvPr/>
          </p:nvSpPr>
          <p:spPr>
            <a:xfrm>
              <a:off x="6009249" y="5152878"/>
              <a:ext cx="23727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SGK /TRANG 57</a:t>
              </a: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105AF5F5-9782-46CB-AB37-3AA8D600F6E1}"/>
              </a:ext>
            </a:extLst>
          </p:cNvPr>
          <p:cNvSpPr txBox="1">
            <a:spLocks/>
          </p:cNvSpPr>
          <p:nvPr/>
        </p:nvSpPr>
        <p:spPr bwMode="auto">
          <a:xfrm>
            <a:off x="238220" y="282299"/>
            <a:ext cx="1742979" cy="1143000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defTabSz="914400" eaLnBrk="1" hangingPunct="1"/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endParaRPr lang="en-US" sz="8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1C76404D-053E-47CD-9326-AAE74420B52F}"/>
              </a:ext>
            </a:extLst>
          </p:cNvPr>
          <p:cNvCxnSpPr/>
          <p:nvPr/>
        </p:nvCxnSpPr>
        <p:spPr>
          <a:xfrm>
            <a:off x="261832" y="1165545"/>
            <a:ext cx="8577368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btitle 2">
            <a:extLst>
              <a:ext uri="{FF2B5EF4-FFF2-40B4-BE49-F238E27FC236}">
                <a16:creationId xmlns:a16="http://schemas.microsoft.com/office/drawing/2014/main" xmlns="" id="{67B97245-749A-4B62-9E35-5C01427218A2}"/>
              </a:ext>
            </a:extLst>
          </p:cNvPr>
          <p:cNvSpPr txBox="1">
            <a:spLocks/>
          </p:cNvSpPr>
          <p:nvPr/>
        </p:nvSpPr>
        <p:spPr bwMode="auto">
          <a:xfrm>
            <a:off x="2127305" y="332052"/>
            <a:ext cx="6909618" cy="73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FontTx/>
              <a:buNone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CẮT VÀ MẶT CẮT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0407C4DA-83AA-40B3-83DE-7B8CEE252A6C}"/>
              </a:ext>
            </a:extLst>
          </p:cNvPr>
          <p:cNvSpPr txBox="1">
            <a:spLocks/>
          </p:cNvSpPr>
          <p:nvPr/>
        </p:nvSpPr>
        <p:spPr bwMode="auto">
          <a:xfrm rot="19320039">
            <a:off x="1057707" y="1214799"/>
            <a:ext cx="494626" cy="69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buClrTx/>
              <a:buSzTx/>
              <a:buFontTx/>
              <a:buNone/>
            </a:pPr>
            <a:endParaRPr lang="en-US" sz="6600" i="1" dirty="0">
              <a:latin typeface="VNI-Butlong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78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Nhóm 12">
            <a:extLst>
              <a:ext uri="{FF2B5EF4-FFF2-40B4-BE49-F238E27FC236}">
                <a16:creationId xmlns:a16="http://schemas.microsoft.com/office/drawing/2014/main" xmlns="" id="{8B12F9B9-182E-49B0-BADA-977B8B28D9AE}"/>
              </a:ext>
            </a:extLst>
          </p:cNvPr>
          <p:cNvGrpSpPr/>
          <p:nvPr/>
        </p:nvGrpSpPr>
        <p:grpSpPr>
          <a:xfrm>
            <a:off x="5769512" y="5257800"/>
            <a:ext cx="2634175" cy="609600"/>
            <a:chOff x="5878536" y="5082833"/>
            <a:chExt cx="2634175" cy="609600"/>
          </a:xfrm>
        </p:grpSpPr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xmlns="" id="{7DFF0445-F9FE-48F1-88B2-585137A9B78A}"/>
                </a:ext>
              </a:extLst>
            </p:cNvPr>
            <p:cNvSpPr/>
            <p:nvPr/>
          </p:nvSpPr>
          <p:spPr>
            <a:xfrm>
              <a:off x="5878536" y="5082833"/>
              <a:ext cx="2634175" cy="60960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Hộp Văn bản 8">
              <a:extLst>
                <a:ext uri="{FF2B5EF4-FFF2-40B4-BE49-F238E27FC236}">
                  <a16:creationId xmlns:a16="http://schemas.microsoft.com/office/drawing/2014/main" xmlns="" id="{58192D87-40B5-4D72-B5C0-3EB6C779F781}"/>
                </a:ext>
              </a:extLst>
            </p:cNvPr>
            <p:cNvSpPr txBox="1"/>
            <p:nvPr/>
          </p:nvSpPr>
          <p:spPr>
            <a:xfrm>
              <a:off x="6009249" y="5152878"/>
              <a:ext cx="23727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SGK /TRANG 57</a:t>
              </a: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105AF5F5-9782-46CB-AB37-3AA8D600F6E1}"/>
              </a:ext>
            </a:extLst>
          </p:cNvPr>
          <p:cNvSpPr txBox="1">
            <a:spLocks/>
          </p:cNvSpPr>
          <p:nvPr/>
        </p:nvSpPr>
        <p:spPr bwMode="auto">
          <a:xfrm>
            <a:off x="238220" y="282299"/>
            <a:ext cx="1742979" cy="1143000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defTabSz="914400" eaLnBrk="1" hangingPunct="1"/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endParaRPr lang="en-US" sz="8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1C76404D-053E-47CD-9326-AAE74420B52F}"/>
              </a:ext>
            </a:extLst>
          </p:cNvPr>
          <p:cNvCxnSpPr/>
          <p:nvPr/>
        </p:nvCxnSpPr>
        <p:spPr>
          <a:xfrm>
            <a:off x="261832" y="1165545"/>
            <a:ext cx="8577368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btitle 2">
            <a:extLst>
              <a:ext uri="{FF2B5EF4-FFF2-40B4-BE49-F238E27FC236}">
                <a16:creationId xmlns:a16="http://schemas.microsoft.com/office/drawing/2014/main" xmlns="" id="{67B97245-749A-4B62-9E35-5C01427218A2}"/>
              </a:ext>
            </a:extLst>
          </p:cNvPr>
          <p:cNvSpPr txBox="1">
            <a:spLocks/>
          </p:cNvSpPr>
          <p:nvPr/>
        </p:nvSpPr>
        <p:spPr bwMode="auto">
          <a:xfrm>
            <a:off x="2127305" y="332052"/>
            <a:ext cx="6909618" cy="73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FontTx/>
              <a:buNone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CẮT VÀ MẶT CẮT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0407C4DA-83AA-40B3-83DE-7B8CEE252A6C}"/>
              </a:ext>
            </a:extLst>
          </p:cNvPr>
          <p:cNvSpPr txBox="1">
            <a:spLocks/>
          </p:cNvSpPr>
          <p:nvPr/>
        </p:nvSpPr>
        <p:spPr bwMode="auto">
          <a:xfrm rot="19320039">
            <a:off x="1057707" y="1214799"/>
            <a:ext cx="494626" cy="69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buClrTx/>
              <a:buSzTx/>
              <a:buFontTx/>
              <a:buNone/>
            </a:pPr>
            <a:endParaRPr lang="en-US" sz="6600" i="1" dirty="0">
              <a:latin typeface="VNI-Butlong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BA193920-CA65-1B35-0A09-E227807A6F51}"/>
              </a:ext>
            </a:extLst>
          </p:cNvPr>
          <p:cNvSpPr txBox="1">
            <a:spLocks/>
          </p:cNvSpPr>
          <p:nvPr/>
        </p:nvSpPr>
        <p:spPr bwMode="auto">
          <a:xfrm>
            <a:off x="381000" y="2489355"/>
            <a:ext cx="8458200" cy="1625445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914400" eaLnBrk="1" hangingPunct="1">
              <a:spcBef>
                <a:spcPct val="50000"/>
              </a:spcBef>
              <a:buFontTx/>
              <a:buChar char="-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</a:rPr>
              <a:t>                                                               </a:t>
            </a:r>
          </a:p>
          <a:p>
            <a:pPr defTabSz="914400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3487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AutoShape 22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1E6033C2-EC0B-48BC-AA85-04CDA1AD9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15" y="90203"/>
            <a:ext cx="5675285" cy="613634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prstShdw prst="shdw18" dist="17961" dir="13500000">
              <a:srgbClr val="3399FF">
                <a:gamma/>
                <a:shade val="60000"/>
                <a:invGamma/>
              </a:srgbClr>
            </a:prstShdw>
          </a:effectLst>
          <a:extLst/>
        </p:spPr>
        <p:txBody>
          <a:bodyPr wrap="none" anchor="ctr"/>
          <a:lstStyle/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I.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Khái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niệm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mặt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cắt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và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hình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cắt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:</a:t>
            </a:r>
          </a:p>
        </p:txBody>
      </p:sp>
      <p:sp>
        <p:nvSpPr>
          <p:cNvPr id="76" name="Rectangle 3">
            <a:extLst>
              <a:ext uri="{FF2B5EF4-FFF2-40B4-BE49-F238E27FC236}">
                <a16:creationId xmlns:a16="http://schemas.microsoft.com/office/drawing/2014/main" xmlns="" id="{44B9FF88-0DC8-77B1-482B-C6189A1F6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42374"/>
            <a:ext cx="403383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None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b="1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2400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2400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400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2" name="AutoShape 14">
            <a:extLst>
              <a:ext uri="{FF2B5EF4-FFF2-40B4-BE49-F238E27FC236}">
                <a16:creationId xmlns:a16="http://schemas.microsoft.com/office/drawing/2014/main" xmlns="" id="{8803EFB0-49B5-4BA4-817D-4D438AA42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9313" y="1028700"/>
            <a:ext cx="2705100" cy="2898775"/>
          </a:xfrm>
          <a:prstGeom prst="cloudCallout">
            <a:avLst>
              <a:gd name="adj1" fmla="val -41847"/>
              <a:gd name="adj2" fmla="val 69995"/>
            </a:avLst>
          </a:prstGeom>
          <a:solidFill>
            <a:schemeClr val="bg2"/>
          </a:solidFill>
          <a:ln>
            <a:noFill/>
          </a:ln>
          <a:effectLst>
            <a:outerShdw dist="205175" dir="20291915" algn="ctr" rotWithShape="0">
              <a:schemeClr val="bg2">
                <a:alpha val="50000"/>
              </a:schemeClr>
            </a:outerShd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Laøm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theá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naøo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coù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theå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bieåu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dieãn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caùc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phaàn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bò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che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khuaát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cuûa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vaät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theå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bò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khoeùt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roãng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?</a:t>
            </a:r>
          </a:p>
        </p:txBody>
      </p:sp>
      <p:sp>
        <p:nvSpPr>
          <p:cNvPr id="7183" name="AutoShape 15">
            <a:extLst>
              <a:ext uri="{FF2B5EF4-FFF2-40B4-BE49-F238E27FC236}">
                <a16:creationId xmlns:a16="http://schemas.microsoft.com/office/drawing/2014/main" xmlns="" id="{9DA20EEF-8CCB-4C07-BE4F-00B650AAF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0" y="5089525"/>
            <a:ext cx="4524375" cy="1104245"/>
          </a:xfrm>
          <a:prstGeom prst="horizontalScroll">
            <a:avLst>
              <a:gd name="adj" fmla="val 12500"/>
            </a:avLst>
          </a:prstGeom>
          <a:solidFill>
            <a:schemeClr val="bg2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Neáu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chæ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duøng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caùc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neùt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ñöùt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thì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baûn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veõ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seõ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khoâng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ñöôïc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roõ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raøng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186" name="AutoShape 18">
            <a:extLst>
              <a:ext uri="{FF2B5EF4-FFF2-40B4-BE49-F238E27FC236}">
                <a16:creationId xmlns:a16="http://schemas.microsoft.com/office/drawing/2014/main" xmlns="" id="{66F7A650-25D4-4272-953B-3804381AC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200" y="827088"/>
            <a:ext cx="1817688" cy="1247775"/>
          </a:xfrm>
          <a:prstGeom prst="wedgeEllipseCallout">
            <a:avLst>
              <a:gd name="adj1" fmla="val -69213"/>
              <a:gd name="adj2" fmla="val 66542"/>
            </a:avLst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Neáu chæ duøng neùt ñöùt ?</a:t>
            </a:r>
          </a:p>
        </p:txBody>
      </p:sp>
      <p:sp>
        <p:nvSpPr>
          <p:cNvPr id="7187" name="AutoShape 19">
            <a:extLst>
              <a:ext uri="{FF2B5EF4-FFF2-40B4-BE49-F238E27FC236}">
                <a16:creationId xmlns:a16="http://schemas.microsoft.com/office/drawing/2014/main" xmlns="" id="{554407B1-CF8E-48BE-9183-EDEEFCDAE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5" y="2640013"/>
            <a:ext cx="434975" cy="2627312"/>
          </a:xfrm>
          <a:prstGeom prst="curvedRightArrow">
            <a:avLst>
              <a:gd name="adj1" fmla="val 120803"/>
              <a:gd name="adj2" fmla="val 241606"/>
              <a:gd name="adj3" fmla="val 3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57">
            <a:extLst>
              <a:ext uri="{FF2B5EF4-FFF2-40B4-BE49-F238E27FC236}">
                <a16:creationId xmlns:a16="http://schemas.microsoft.com/office/drawing/2014/main" xmlns="" id="{4C3103F5-AA2F-4374-9C39-E03BFBFBED1F}"/>
              </a:ext>
            </a:extLst>
          </p:cNvPr>
          <p:cNvGrpSpPr>
            <a:grpSpLocks/>
          </p:cNvGrpSpPr>
          <p:nvPr/>
        </p:nvGrpSpPr>
        <p:grpSpPr bwMode="auto">
          <a:xfrm>
            <a:off x="5227638" y="3478213"/>
            <a:ext cx="769937" cy="1208087"/>
            <a:chOff x="2138" y="2032"/>
            <a:chExt cx="1211" cy="1902"/>
          </a:xfrm>
        </p:grpSpPr>
        <p:sp>
          <p:nvSpPr>
            <p:cNvPr id="5181" name="Freeform 58">
              <a:extLst>
                <a:ext uri="{FF2B5EF4-FFF2-40B4-BE49-F238E27FC236}">
                  <a16:creationId xmlns:a16="http://schemas.microsoft.com/office/drawing/2014/main" xmlns="" id="{D06B4CBA-6A63-4054-84AC-1B78351D1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" y="2312"/>
              <a:ext cx="464" cy="1622"/>
            </a:xfrm>
            <a:custGeom>
              <a:avLst/>
              <a:gdLst>
                <a:gd name="T0" fmla="*/ 0 w 464"/>
                <a:gd name="T1" fmla="*/ 1622 h 1622"/>
                <a:gd name="T2" fmla="*/ 11 w 464"/>
                <a:gd name="T3" fmla="*/ 1573 h 1622"/>
                <a:gd name="T4" fmla="*/ 24 w 464"/>
                <a:gd name="T5" fmla="*/ 1420 h 1622"/>
                <a:gd name="T6" fmla="*/ 44 w 464"/>
                <a:gd name="T7" fmla="*/ 1245 h 1622"/>
                <a:gd name="T8" fmla="*/ 71 w 464"/>
                <a:gd name="T9" fmla="*/ 1101 h 1622"/>
                <a:gd name="T10" fmla="*/ 84 w 464"/>
                <a:gd name="T11" fmla="*/ 1055 h 1622"/>
                <a:gd name="T12" fmla="*/ 134 w 464"/>
                <a:gd name="T13" fmla="*/ 1005 h 1622"/>
                <a:gd name="T14" fmla="*/ 189 w 464"/>
                <a:gd name="T15" fmla="*/ 965 h 1622"/>
                <a:gd name="T16" fmla="*/ 243 w 464"/>
                <a:gd name="T17" fmla="*/ 932 h 1622"/>
                <a:gd name="T18" fmla="*/ 324 w 464"/>
                <a:gd name="T19" fmla="*/ 880 h 1622"/>
                <a:gd name="T20" fmla="*/ 369 w 464"/>
                <a:gd name="T21" fmla="*/ 855 h 1622"/>
                <a:gd name="T22" fmla="*/ 389 w 464"/>
                <a:gd name="T23" fmla="*/ 780 h 1622"/>
                <a:gd name="T24" fmla="*/ 454 w 464"/>
                <a:gd name="T25" fmla="*/ 765 h 1622"/>
                <a:gd name="T26" fmla="*/ 464 w 464"/>
                <a:gd name="T27" fmla="*/ 730 h 1622"/>
                <a:gd name="T28" fmla="*/ 464 w 464"/>
                <a:gd name="T29" fmla="*/ 695 h 1622"/>
                <a:gd name="T30" fmla="*/ 454 w 464"/>
                <a:gd name="T31" fmla="*/ 640 h 1622"/>
                <a:gd name="T32" fmla="*/ 409 w 464"/>
                <a:gd name="T33" fmla="*/ 605 h 1622"/>
                <a:gd name="T34" fmla="*/ 359 w 464"/>
                <a:gd name="T35" fmla="*/ 595 h 1622"/>
                <a:gd name="T36" fmla="*/ 330 w 464"/>
                <a:gd name="T37" fmla="*/ 579 h 1622"/>
                <a:gd name="T38" fmla="*/ 319 w 464"/>
                <a:gd name="T39" fmla="*/ 560 h 1622"/>
                <a:gd name="T40" fmla="*/ 294 w 464"/>
                <a:gd name="T41" fmla="*/ 510 h 1622"/>
                <a:gd name="T42" fmla="*/ 284 w 464"/>
                <a:gd name="T43" fmla="*/ 455 h 1622"/>
                <a:gd name="T44" fmla="*/ 284 w 464"/>
                <a:gd name="T45" fmla="*/ 410 h 1622"/>
                <a:gd name="T46" fmla="*/ 277 w 464"/>
                <a:gd name="T47" fmla="*/ 373 h 1622"/>
                <a:gd name="T48" fmla="*/ 269 w 464"/>
                <a:gd name="T49" fmla="*/ 370 h 1622"/>
                <a:gd name="T50" fmla="*/ 247 w 464"/>
                <a:gd name="T51" fmla="*/ 347 h 1622"/>
                <a:gd name="T52" fmla="*/ 258 w 464"/>
                <a:gd name="T53" fmla="*/ 302 h 1622"/>
                <a:gd name="T54" fmla="*/ 284 w 464"/>
                <a:gd name="T55" fmla="*/ 230 h 1622"/>
                <a:gd name="T56" fmla="*/ 304 w 464"/>
                <a:gd name="T57" fmla="*/ 160 h 1622"/>
                <a:gd name="T58" fmla="*/ 294 w 464"/>
                <a:gd name="T59" fmla="*/ 90 h 1622"/>
                <a:gd name="T60" fmla="*/ 294 w 464"/>
                <a:gd name="T61" fmla="*/ 35 h 1622"/>
                <a:gd name="T62" fmla="*/ 299 w 464"/>
                <a:gd name="T63" fmla="*/ 0 h 1622"/>
                <a:gd name="T64" fmla="*/ 284 w 464"/>
                <a:gd name="T65" fmla="*/ 32 h 16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64"/>
                <a:gd name="T100" fmla="*/ 0 h 1622"/>
                <a:gd name="T101" fmla="*/ 464 w 464"/>
                <a:gd name="T102" fmla="*/ 1622 h 16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64" h="1622">
                  <a:moveTo>
                    <a:pt x="0" y="1622"/>
                  </a:moveTo>
                  <a:lnTo>
                    <a:pt x="11" y="1573"/>
                  </a:lnTo>
                  <a:lnTo>
                    <a:pt x="24" y="1420"/>
                  </a:lnTo>
                  <a:lnTo>
                    <a:pt x="44" y="1245"/>
                  </a:lnTo>
                  <a:lnTo>
                    <a:pt x="71" y="1101"/>
                  </a:lnTo>
                  <a:lnTo>
                    <a:pt x="84" y="1055"/>
                  </a:lnTo>
                  <a:lnTo>
                    <a:pt x="134" y="1005"/>
                  </a:lnTo>
                  <a:lnTo>
                    <a:pt x="189" y="965"/>
                  </a:lnTo>
                  <a:lnTo>
                    <a:pt x="243" y="932"/>
                  </a:lnTo>
                  <a:lnTo>
                    <a:pt x="324" y="880"/>
                  </a:lnTo>
                  <a:lnTo>
                    <a:pt x="369" y="855"/>
                  </a:lnTo>
                  <a:lnTo>
                    <a:pt x="389" y="780"/>
                  </a:lnTo>
                  <a:lnTo>
                    <a:pt x="454" y="765"/>
                  </a:lnTo>
                  <a:lnTo>
                    <a:pt x="464" y="730"/>
                  </a:lnTo>
                  <a:lnTo>
                    <a:pt x="464" y="695"/>
                  </a:lnTo>
                  <a:lnTo>
                    <a:pt x="454" y="640"/>
                  </a:lnTo>
                  <a:lnTo>
                    <a:pt x="409" y="605"/>
                  </a:lnTo>
                  <a:lnTo>
                    <a:pt x="359" y="595"/>
                  </a:lnTo>
                  <a:lnTo>
                    <a:pt x="330" y="579"/>
                  </a:lnTo>
                  <a:lnTo>
                    <a:pt x="319" y="560"/>
                  </a:lnTo>
                  <a:lnTo>
                    <a:pt x="294" y="510"/>
                  </a:lnTo>
                  <a:lnTo>
                    <a:pt x="284" y="455"/>
                  </a:lnTo>
                  <a:lnTo>
                    <a:pt x="284" y="410"/>
                  </a:lnTo>
                  <a:lnTo>
                    <a:pt x="277" y="373"/>
                  </a:lnTo>
                  <a:lnTo>
                    <a:pt x="269" y="370"/>
                  </a:lnTo>
                  <a:lnTo>
                    <a:pt x="247" y="347"/>
                  </a:lnTo>
                  <a:lnTo>
                    <a:pt x="258" y="302"/>
                  </a:lnTo>
                  <a:lnTo>
                    <a:pt x="284" y="230"/>
                  </a:lnTo>
                  <a:lnTo>
                    <a:pt x="304" y="160"/>
                  </a:lnTo>
                  <a:lnTo>
                    <a:pt x="294" y="90"/>
                  </a:lnTo>
                  <a:lnTo>
                    <a:pt x="294" y="35"/>
                  </a:lnTo>
                  <a:lnTo>
                    <a:pt x="299" y="0"/>
                  </a:lnTo>
                  <a:lnTo>
                    <a:pt x="284" y="3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82" name="Freeform 59">
              <a:extLst>
                <a:ext uri="{FF2B5EF4-FFF2-40B4-BE49-F238E27FC236}">
                  <a16:creationId xmlns:a16="http://schemas.microsoft.com/office/drawing/2014/main" xmlns="" id="{58B92C91-59BD-48D8-B7AC-4E41C79B9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7" y="3077"/>
              <a:ext cx="385" cy="95"/>
            </a:xfrm>
            <a:custGeom>
              <a:avLst/>
              <a:gdLst>
                <a:gd name="T0" fmla="*/ 385 w 385"/>
                <a:gd name="T1" fmla="*/ 45 h 95"/>
                <a:gd name="T2" fmla="*/ 285 w 385"/>
                <a:gd name="T3" fmla="*/ 75 h 95"/>
                <a:gd name="T4" fmla="*/ 210 w 385"/>
                <a:gd name="T5" fmla="*/ 90 h 95"/>
                <a:gd name="T6" fmla="*/ 130 w 385"/>
                <a:gd name="T7" fmla="*/ 90 h 95"/>
                <a:gd name="T8" fmla="*/ 60 w 385"/>
                <a:gd name="T9" fmla="*/ 95 h 95"/>
                <a:gd name="T10" fmla="*/ 0 w 385"/>
                <a:gd name="T11" fmla="*/ 95 h 95"/>
                <a:gd name="T12" fmla="*/ 5 w 385"/>
                <a:gd name="T13" fmla="*/ 60 h 95"/>
                <a:gd name="T14" fmla="*/ 25 w 385"/>
                <a:gd name="T15" fmla="*/ 10 h 95"/>
                <a:gd name="T16" fmla="*/ 55 w 385"/>
                <a:gd name="T17" fmla="*/ 0 h 95"/>
                <a:gd name="T18" fmla="*/ 90 w 385"/>
                <a:gd name="T19" fmla="*/ 0 h 95"/>
                <a:gd name="T20" fmla="*/ 140 w 385"/>
                <a:gd name="T21" fmla="*/ 10 h 95"/>
                <a:gd name="T22" fmla="*/ 223 w 385"/>
                <a:gd name="T23" fmla="*/ 6 h 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5"/>
                <a:gd name="T37" fmla="*/ 0 h 95"/>
                <a:gd name="T38" fmla="*/ 385 w 385"/>
                <a:gd name="T39" fmla="*/ 95 h 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5" h="95">
                  <a:moveTo>
                    <a:pt x="385" y="45"/>
                  </a:moveTo>
                  <a:lnTo>
                    <a:pt x="285" y="75"/>
                  </a:lnTo>
                  <a:lnTo>
                    <a:pt x="210" y="90"/>
                  </a:lnTo>
                  <a:lnTo>
                    <a:pt x="130" y="90"/>
                  </a:lnTo>
                  <a:lnTo>
                    <a:pt x="60" y="95"/>
                  </a:lnTo>
                  <a:lnTo>
                    <a:pt x="0" y="95"/>
                  </a:lnTo>
                  <a:lnTo>
                    <a:pt x="5" y="60"/>
                  </a:lnTo>
                  <a:lnTo>
                    <a:pt x="25" y="10"/>
                  </a:lnTo>
                  <a:lnTo>
                    <a:pt x="55" y="0"/>
                  </a:lnTo>
                  <a:lnTo>
                    <a:pt x="90" y="0"/>
                  </a:lnTo>
                  <a:lnTo>
                    <a:pt x="140" y="10"/>
                  </a:lnTo>
                  <a:lnTo>
                    <a:pt x="223" y="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83" name="Freeform 60">
              <a:extLst>
                <a:ext uri="{FF2B5EF4-FFF2-40B4-BE49-F238E27FC236}">
                  <a16:creationId xmlns:a16="http://schemas.microsoft.com/office/drawing/2014/main" xmlns="" id="{ADE6A371-D278-48FE-875F-D551FBB7A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" y="3064"/>
              <a:ext cx="300" cy="739"/>
            </a:xfrm>
            <a:custGeom>
              <a:avLst/>
              <a:gdLst>
                <a:gd name="T0" fmla="*/ 289 w 300"/>
                <a:gd name="T1" fmla="*/ 739 h 739"/>
                <a:gd name="T2" fmla="*/ 300 w 300"/>
                <a:gd name="T3" fmla="*/ 649 h 739"/>
                <a:gd name="T4" fmla="*/ 296 w 300"/>
                <a:gd name="T5" fmla="*/ 544 h 739"/>
                <a:gd name="T6" fmla="*/ 288 w 300"/>
                <a:gd name="T7" fmla="*/ 438 h 739"/>
                <a:gd name="T8" fmla="*/ 283 w 300"/>
                <a:gd name="T9" fmla="*/ 303 h 739"/>
                <a:gd name="T10" fmla="*/ 273 w 300"/>
                <a:gd name="T11" fmla="*/ 243 h 739"/>
                <a:gd name="T12" fmla="*/ 248 w 300"/>
                <a:gd name="T13" fmla="*/ 193 h 739"/>
                <a:gd name="T14" fmla="*/ 225 w 300"/>
                <a:gd name="T15" fmla="*/ 161 h 739"/>
                <a:gd name="T16" fmla="*/ 161 w 300"/>
                <a:gd name="T17" fmla="*/ 109 h 739"/>
                <a:gd name="T18" fmla="*/ 93 w 300"/>
                <a:gd name="T19" fmla="*/ 73 h 739"/>
                <a:gd name="T20" fmla="*/ 28 w 300"/>
                <a:gd name="T21" fmla="*/ 48 h 739"/>
                <a:gd name="T22" fmla="*/ 0 w 300"/>
                <a:gd name="T23" fmla="*/ 0 h 7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0"/>
                <a:gd name="T37" fmla="*/ 0 h 739"/>
                <a:gd name="T38" fmla="*/ 300 w 300"/>
                <a:gd name="T39" fmla="*/ 739 h 7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0" h="739">
                  <a:moveTo>
                    <a:pt x="289" y="739"/>
                  </a:moveTo>
                  <a:lnTo>
                    <a:pt x="300" y="649"/>
                  </a:lnTo>
                  <a:lnTo>
                    <a:pt x="296" y="544"/>
                  </a:lnTo>
                  <a:lnTo>
                    <a:pt x="288" y="438"/>
                  </a:lnTo>
                  <a:lnTo>
                    <a:pt x="283" y="303"/>
                  </a:lnTo>
                  <a:lnTo>
                    <a:pt x="273" y="243"/>
                  </a:lnTo>
                  <a:lnTo>
                    <a:pt x="248" y="193"/>
                  </a:lnTo>
                  <a:lnTo>
                    <a:pt x="225" y="161"/>
                  </a:lnTo>
                  <a:lnTo>
                    <a:pt x="161" y="109"/>
                  </a:lnTo>
                  <a:lnTo>
                    <a:pt x="93" y="73"/>
                  </a:lnTo>
                  <a:lnTo>
                    <a:pt x="28" y="4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84" name="Freeform 61">
              <a:extLst>
                <a:ext uri="{FF2B5EF4-FFF2-40B4-BE49-F238E27FC236}">
                  <a16:creationId xmlns:a16="http://schemas.microsoft.com/office/drawing/2014/main" xmlns="" id="{4E5479EB-A104-4254-B728-9174BCBCB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" y="2032"/>
              <a:ext cx="930" cy="1100"/>
            </a:xfrm>
            <a:custGeom>
              <a:avLst/>
              <a:gdLst>
                <a:gd name="T0" fmla="*/ 0 w 930"/>
                <a:gd name="T1" fmla="*/ 190 h 1100"/>
                <a:gd name="T2" fmla="*/ 25 w 930"/>
                <a:gd name="T3" fmla="*/ 265 h 1100"/>
                <a:gd name="T4" fmla="*/ 90 w 930"/>
                <a:gd name="T5" fmla="*/ 350 h 1100"/>
                <a:gd name="T6" fmla="*/ 180 w 930"/>
                <a:gd name="T7" fmla="*/ 400 h 1100"/>
                <a:gd name="T8" fmla="*/ 205 w 930"/>
                <a:gd name="T9" fmla="*/ 495 h 1100"/>
                <a:gd name="T10" fmla="*/ 190 w 930"/>
                <a:gd name="T11" fmla="*/ 575 h 1100"/>
                <a:gd name="T12" fmla="*/ 230 w 930"/>
                <a:gd name="T13" fmla="*/ 640 h 1100"/>
                <a:gd name="T14" fmla="*/ 215 w 930"/>
                <a:gd name="T15" fmla="*/ 710 h 1100"/>
                <a:gd name="T16" fmla="*/ 200 w 930"/>
                <a:gd name="T17" fmla="*/ 820 h 1100"/>
                <a:gd name="T18" fmla="*/ 150 w 930"/>
                <a:gd name="T19" fmla="*/ 875 h 1100"/>
                <a:gd name="T20" fmla="*/ 200 w 930"/>
                <a:gd name="T21" fmla="*/ 950 h 1100"/>
                <a:gd name="T22" fmla="*/ 300 w 930"/>
                <a:gd name="T23" fmla="*/ 1020 h 1100"/>
                <a:gd name="T24" fmla="*/ 395 w 930"/>
                <a:gd name="T25" fmla="*/ 1055 h 1100"/>
                <a:gd name="T26" fmla="*/ 520 w 930"/>
                <a:gd name="T27" fmla="*/ 1095 h 1100"/>
                <a:gd name="T28" fmla="*/ 630 w 930"/>
                <a:gd name="T29" fmla="*/ 1100 h 1100"/>
                <a:gd name="T30" fmla="*/ 705 w 930"/>
                <a:gd name="T31" fmla="*/ 1060 h 1100"/>
                <a:gd name="T32" fmla="*/ 750 w 930"/>
                <a:gd name="T33" fmla="*/ 980 h 1100"/>
                <a:gd name="T34" fmla="*/ 815 w 930"/>
                <a:gd name="T35" fmla="*/ 915 h 1100"/>
                <a:gd name="T36" fmla="*/ 890 w 930"/>
                <a:gd name="T37" fmla="*/ 830 h 1100"/>
                <a:gd name="T38" fmla="*/ 930 w 930"/>
                <a:gd name="T39" fmla="*/ 740 h 1100"/>
                <a:gd name="T40" fmla="*/ 910 w 930"/>
                <a:gd name="T41" fmla="*/ 660 h 1100"/>
                <a:gd name="T42" fmla="*/ 860 w 930"/>
                <a:gd name="T43" fmla="*/ 545 h 1100"/>
                <a:gd name="T44" fmla="*/ 790 w 930"/>
                <a:gd name="T45" fmla="*/ 395 h 1100"/>
                <a:gd name="T46" fmla="*/ 735 w 930"/>
                <a:gd name="T47" fmla="*/ 285 h 1100"/>
                <a:gd name="T48" fmla="*/ 690 w 930"/>
                <a:gd name="T49" fmla="*/ 155 h 1100"/>
                <a:gd name="T50" fmla="*/ 620 w 930"/>
                <a:gd name="T51" fmla="*/ 75 h 1100"/>
                <a:gd name="T52" fmla="*/ 485 w 930"/>
                <a:gd name="T53" fmla="*/ 0 h 1100"/>
                <a:gd name="T54" fmla="*/ 400 w 930"/>
                <a:gd name="T55" fmla="*/ 10 h 1100"/>
                <a:gd name="T56" fmla="*/ 315 w 930"/>
                <a:gd name="T57" fmla="*/ 10 h 1100"/>
                <a:gd name="T58" fmla="*/ 215 w 930"/>
                <a:gd name="T59" fmla="*/ 25 h 1100"/>
                <a:gd name="T60" fmla="*/ 135 w 930"/>
                <a:gd name="T61" fmla="*/ 70 h 1100"/>
                <a:gd name="T62" fmla="*/ 25 w 930"/>
                <a:gd name="T63" fmla="*/ 132 h 11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30"/>
                <a:gd name="T97" fmla="*/ 0 h 1100"/>
                <a:gd name="T98" fmla="*/ 930 w 930"/>
                <a:gd name="T99" fmla="*/ 1100 h 11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30" h="1100">
                  <a:moveTo>
                    <a:pt x="25" y="132"/>
                  </a:moveTo>
                  <a:lnTo>
                    <a:pt x="0" y="190"/>
                  </a:lnTo>
                  <a:lnTo>
                    <a:pt x="5" y="240"/>
                  </a:lnTo>
                  <a:lnTo>
                    <a:pt x="25" y="265"/>
                  </a:lnTo>
                  <a:lnTo>
                    <a:pt x="55" y="305"/>
                  </a:lnTo>
                  <a:lnTo>
                    <a:pt x="90" y="350"/>
                  </a:lnTo>
                  <a:lnTo>
                    <a:pt x="130" y="380"/>
                  </a:lnTo>
                  <a:lnTo>
                    <a:pt x="180" y="400"/>
                  </a:lnTo>
                  <a:lnTo>
                    <a:pt x="205" y="445"/>
                  </a:lnTo>
                  <a:lnTo>
                    <a:pt x="205" y="495"/>
                  </a:lnTo>
                  <a:lnTo>
                    <a:pt x="190" y="530"/>
                  </a:lnTo>
                  <a:lnTo>
                    <a:pt x="190" y="575"/>
                  </a:lnTo>
                  <a:lnTo>
                    <a:pt x="205" y="620"/>
                  </a:lnTo>
                  <a:lnTo>
                    <a:pt x="230" y="640"/>
                  </a:lnTo>
                  <a:lnTo>
                    <a:pt x="220" y="675"/>
                  </a:lnTo>
                  <a:lnTo>
                    <a:pt x="215" y="710"/>
                  </a:lnTo>
                  <a:lnTo>
                    <a:pt x="210" y="765"/>
                  </a:lnTo>
                  <a:lnTo>
                    <a:pt x="200" y="820"/>
                  </a:lnTo>
                  <a:lnTo>
                    <a:pt x="185" y="860"/>
                  </a:lnTo>
                  <a:lnTo>
                    <a:pt x="150" y="875"/>
                  </a:lnTo>
                  <a:lnTo>
                    <a:pt x="190" y="905"/>
                  </a:lnTo>
                  <a:lnTo>
                    <a:pt x="200" y="950"/>
                  </a:lnTo>
                  <a:lnTo>
                    <a:pt x="210" y="985"/>
                  </a:lnTo>
                  <a:lnTo>
                    <a:pt x="300" y="1020"/>
                  </a:lnTo>
                  <a:lnTo>
                    <a:pt x="345" y="1035"/>
                  </a:lnTo>
                  <a:lnTo>
                    <a:pt x="395" y="1055"/>
                  </a:lnTo>
                  <a:lnTo>
                    <a:pt x="460" y="1080"/>
                  </a:lnTo>
                  <a:lnTo>
                    <a:pt x="520" y="1095"/>
                  </a:lnTo>
                  <a:lnTo>
                    <a:pt x="575" y="1100"/>
                  </a:lnTo>
                  <a:lnTo>
                    <a:pt x="630" y="1100"/>
                  </a:lnTo>
                  <a:lnTo>
                    <a:pt x="670" y="1080"/>
                  </a:lnTo>
                  <a:lnTo>
                    <a:pt x="705" y="1060"/>
                  </a:lnTo>
                  <a:lnTo>
                    <a:pt x="735" y="1025"/>
                  </a:lnTo>
                  <a:lnTo>
                    <a:pt x="750" y="980"/>
                  </a:lnTo>
                  <a:lnTo>
                    <a:pt x="780" y="950"/>
                  </a:lnTo>
                  <a:lnTo>
                    <a:pt x="815" y="915"/>
                  </a:lnTo>
                  <a:lnTo>
                    <a:pt x="855" y="875"/>
                  </a:lnTo>
                  <a:lnTo>
                    <a:pt x="890" y="830"/>
                  </a:lnTo>
                  <a:lnTo>
                    <a:pt x="915" y="805"/>
                  </a:lnTo>
                  <a:lnTo>
                    <a:pt x="930" y="740"/>
                  </a:lnTo>
                  <a:lnTo>
                    <a:pt x="930" y="695"/>
                  </a:lnTo>
                  <a:lnTo>
                    <a:pt x="910" y="660"/>
                  </a:lnTo>
                  <a:lnTo>
                    <a:pt x="885" y="625"/>
                  </a:lnTo>
                  <a:lnTo>
                    <a:pt x="860" y="545"/>
                  </a:lnTo>
                  <a:lnTo>
                    <a:pt x="815" y="460"/>
                  </a:lnTo>
                  <a:lnTo>
                    <a:pt x="790" y="395"/>
                  </a:lnTo>
                  <a:lnTo>
                    <a:pt x="770" y="355"/>
                  </a:lnTo>
                  <a:lnTo>
                    <a:pt x="735" y="285"/>
                  </a:lnTo>
                  <a:lnTo>
                    <a:pt x="710" y="220"/>
                  </a:lnTo>
                  <a:lnTo>
                    <a:pt x="690" y="155"/>
                  </a:lnTo>
                  <a:lnTo>
                    <a:pt x="659" y="102"/>
                  </a:lnTo>
                  <a:lnTo>
                    <a:pt x="620" y="75"/>
                  </a:lnTo>
                  <a:lnTo>
                    <a:pt x="545" y="20"/>
                  </a:lnTo>
                  <a:lnTo>
                    <a:pt x="485" y="0"/>
                  </a:lnTo>
                  <a:lnTo>
                    <a:pt x="435" y="0"/>
                  </a:lnTo>
                  <a:lnTo>
                    <a:pt x="400" y="10"/>
                  </a:lnTo>
                  <a:lnTo>
                    <a:pt x="370" y="15"/>
                  </a:lnTo>
                  <a:lnTo>
                    <a:pt x="315" y="10"/>
                  </a:lnTo>
                  <a:lnTo>
                    <a:pt x="270" y="10"/>
                  </a:lnTo>
                  <a:lnTo>
                    <a:pt x="215" y="25"/>
                  </a:lnTo>
                  <a:lnTo>
                    <a:pt x="170" y="55"/>
                  </a:lnTo>
                  <a:lnTo>
                    <a:pt x="135" y="70"/>
                  </a:lnTo>
                  <a:lnTo>
                    <a:pt x="75" y="100"/>
                  </a:lnTo>
                  <a:lnTo>
                    <a:pt x="25" y="132"/>
                  </a:ln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85" name="Freeform 62">
              <a:extLst>
                <a:ext uri="{FF2B5EF4-FFF2-40B4-BE49-F238E27FC236}">
                  <a16:creationId xmlns:a16="http://schemas.microsoft.com/office/drawing/2014/main" xmlns="" id="{F295DB97-AF65-4C35-B0AA-FF03532FC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8" y="3132"/>
              <a:ext cx="994" cy="760"/>
            </a:xfrm>
            <a:custGeom>
              <a:avLst/>
              <a:gdLst>
                <a:gd name="T0" fmla="*/ 69 w 994"/>
                <a:gd name="T1" fmla="*/ 760 h 760"/>
                <a:gd name="T2" fmla="*/ 74 w 994"/>
                <a:gd name="T3" fmla="*/ 680 h 760"/>
                <a:gd name="T4" fmla="*/ 94 w 994"/>
                <a:gd name="T5" fmla="*/ 590 h 760"/>
                <a:gd name="T6" fmla="*/ 104 w 994"/>
                <a:gd name="T7" fmla="*/ 515 h 760"/>
                <a:gd name="T8" fmla="*/ 99 w 994"/>
                <a:gd name="T9" fmla="*/ 455 h 760"/>
                <a:gd name="T10" fmla="*/ 94 w 994"/>
                <a:gd name="T11" fmla="*/ 400 h 760"/>
                <a:gd name="T12" fmla="*/ 79 w 994"/>
                <a:gd name="T13" fmla="*/ 355 h 760"/>
                <a:gd name="T14" fmla="*/ 59 w 994"/>
                <a:gd name="T15" fmla="*/ 320 h 760"/>
                <a:gd name="T16" fmla="*/ 24 w 994"/>
                <a:gd name="T17" fmla="*/ 285 h 760"/>
                <a:gd name="T18" fmla="*/ 4 w 994"/>
                <a:gd name="T19" fmla="*/ 240 h 760"/>
                <a:gd name="T20" fmla="*/ 0 w 994"/>
                <a:gd name="T21" fmla="*/ 198 h 760"/>
                <a:gd name="T22" fmla="*/ 33 w 994"/>
                <a:gd name="T23" fmla="*/ 161 h 760"/>
                <a:gd name="T24" fmla="*/ 78 w 994"/>
                <a:gd name="T25" fmla="*/ 127 h 760"/>
                <a:gd name="T26" fmla="*/ 127 w 994"/>
                <a:gd name="T27" fmla="*/ 97 h 760"/>
                <a:gd name="T28" fmla="*/ 174 w 994"/>
                <a:gd name="T29" fmla="*/ 80 h 760"/>
                <a:gd name="T30" fmla="*/ 217 w 994"/>
                <a:gd name="T31" fmla="*/ 67 h 760"/>
                <a:gd name="T32" fmla="*/ 289 w 994"/>
                <a:gd name="T33" fmla="*/ 60 h 760"/>
                <a:gd name="T34" fmla="*/ 334 w 994"/>
                <a:gd name="T35" fmla="*/ 60 h 760"/>
                <a:gd name="T36" fmla="*/ 382 w 994"/>
                <a:gd name="T37" fmla="*/ 56 h 760"/>
                <a:gd name="T38" fmla="*/ 457 w 994"/>
                <a:gd name="T39" fmla="*/ 44 h 760"/>
                <a:gd name="T40" fmla="*/ 510 w 994"/>
                <a:gd name="T41" fmla="*/ 26 h 760"/>
                <a:gd name="T42" fmla="*/ 544 w 994"/>
                <a:gd name="T43" fmla="*/ 15 h 760"/>
                <a:gd name="T44" fmla="*/ 574 w 994"/>
                <a:gd name="T45" fmla="*/ 5 h 760"/>
                <a:gd name="T46" fmla="*/ 624 w 994"/>
                <a:gd name="T47" fmla="*/ 0 h 760"/>
                <a:gd name="T48" fmla="*/ 699 w 994"/>
                <a:gd name="T49" fmla="*/ 0 h 760"/>
                <a:gd name="T50" fmla="*/ 739 w 994"/>
                <a:gd name="T51" fmla="*/ 10 h 760"/>
                <a:gd name="T52" fmla="*/ 769 w 994"/>
                <a:gd name="T53" fmla="*/ 30 h 760"/>
                <a:gd name="T54" fmla="*/ 814 w 994"/>
                <a:gd name="T55" fmla="*/ 45 h 760"/>
                <a:gd name="T56" fmla="*/ 844 w 994"/>
                <a:gd name="T57" fmla="*/ 70 h 760"/>
                <a:gd name="T58" fmla="*/ 889 w 994"/>
                <a:gd name="T59" fmla="*/ 105 h 760"/>
                <a:gd name="T60" fmla="*/ 909 w 994"/>
                <a:gd name="T61" fmla="*/ 140 h 760"/>
                <a:gd name="T62" fmla="*/ 939 w 994"/>
                <a:gd name="T63" fmla="*/ 185 h 760"/>
                <a:gd name="T64" fmla="*/ 954 w 994"/>
                <a:gd name="T65" fmla="*/ 225 h 760"/>
                <a:gd name="T66" fmla="*/ 969 w 994"/>
                <a:gd name="T67" fmla="*/ 275 h 760"/>
                <a:gd name="T68" fmla="*/ 974 w 994"/>
                <a:gd name="T69" fmla="*/ 310 h 760"/>
                <a:gd name="T70" fmla="*/ 974 w 994"/>
                <a:gd name="T71" fmla="*/ 365 h 760"/>
                <a:gd name="T72" fmla="*/ 984 w 994"/>
                <a:gd name="T73" fmla="*/ 455 h 760"/>
                <a:gd name="T74" fmla="*/ 994 w 994"/>
                <a:gd name="T75" fmla="*/ 515 h 760"/>
                <a:gd name="T76" fmla="*/ 984 w 994"/>
                <a:gd name="T77" fmla="*/ 640 h 760"/>
                <a:gd name="T78" fmla="*/ 984 w 994"/>
                <a:gd name="T79" fmla="*/ 680 h 760"/>
                <a:gd name="T80" fmla="*/ 924 w 994"/>
                <a:gd name="T81" fmla="*/ 690 h 760"/>
                <a:gd name="T82" fmla="*/ 879 w 994"/>
                <a:gd name="T83" fmla="*/ 705 h 760"/>
                <a:gd name="T84" fmla="*/ 824 w 994"/>
                <a:gd name="T85" fmla="*/ 705 h 760"/>
                <a:gd name="T86" fmla="*/ 749 w 994"/>
                <a:gd name="T87" fmla="*/ 725 h 760"/>
                <a:gd name="T88" fmla="*/ 694 w 994"/>
                <a:gd name="T89" fmla="*/ 730 h 760"/>
                <a:gd name="T90" fmla="*/ 554 w 994"/>
                <a:gd name="T91" fmla="*/ 705 h 760"/>
                <a:gd name="T92" fmla="*/ 494 w 994"/>
                <a:gd name="T93" fmla="*/ 700 h 760"/>
                <a:gd name="T94" fmla="*/ 464 w 994"/>
                <a:gd name="T95" fmla="*/ 705 h 760"/>
                <a:gd name="T96" fmla="*/ 389 w 994"/>
                <a:gd name="T97" fmla="*/ 730 h 760"/>
                <a:gd name="T98" fmla="*/ 269 w 994"/>
                <a:gd name="T99" fmla="*/ 750 h 760"/>
                <a:gd name="T100" fmla="*/ 199 w 994"/>
                <a:gd name="T101" fmla="*/ 745 h 760"/>
                <a:gd name="T102" fmla="*/ 169 w 994"/>
                <a:gd name="T103" fmla="*/ 745 h 760"/>
                <a:gd name="T104" fmla="*/ 116 w 994"/>
                <a:gd name="T105" fmla="*/ 757 h 760"/>
                <a:gd name="T106" fmla="*/ 69 w 994"/>
                <a:gd name="T107" fmla="*/ 760 h 7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94"/>
                <a:gd name="T163" fmla="*/ 0 h 760"/>
                <a:gd name="T164" fmla="*/ 994 w 994"/>
                <a:gd name="T165" fmla="*/ 760 h 76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94" h="760">
                  <a:moveTo>
                    <a:pt x="69" y="760"/>
                  </a:moveTo>
                  <a:lnTo>
                    <a:pt x="74" y="680"/>
                  </a:lnTo>
                  <a:lnTo>
                    <a:pt x="94" y="590"/>
                  </a:lnTo>
                  <a:lnTo>
                    <a:pt x="104" y="515"/>
                  </a:lnTo>
                  <a:lnTo>
                    <a:pt x="99" y="455"/>
                  </a:lnTo>
                  <a:lnTo>
                    <a:pt x="94" y="400"/>
                  </a:lnTo>
                  <a:lnTo>
                    <a:pt x="79" y="355"/>
                  </a:lnTo>
                  <a:lnTo>
                    <a:pt x="59" y="320"/>
                  </a:lnTo>
                  <a:lnTo>
                    <a:pt x="24" y="285"/>
                  </a:lnTo>
                  <a:lnTo>
                    <a:pt x="4" y="240"/>
                  </a:lnTo>
                  <a:lnTo>
                    <a:pt x="0" y="198"/>
                  </a:lnTo>
                  <a:lnTo>
                    <a:pt x="33" y="161"/>
                  </a:lnTo>
                  <a:lnTo>
                    <a:pt x="78" y="127"/>
                  </a:lnTo>
                  <a:lnTo>
                    <a:pt x="127" y="97"/>
                  </a:lnTo>
                  <a:lnTo>
                    <a:pt x="174" y="80"/>
                  </a:lnTo>
                  <a:lnTo>
                    <a:pt x="217" y="67"/>
                  </a:lnTo>
                  <a:lnTo>
                    <a:pt x="289" y="60"/>
                  </a:lnTo>
                  <a:lnTo>
                    <a:pt x="334" y="60"/>
                  </a:lnTo>
                  <a:lnTo>
                    <a:pt x="382" y="56"/>
                  </a:lnTo>
                  <a:lnTo>
                    <a:pt x="457" y="44"/>
                  </a:lnTo>
                  <a:lnTo>
                    <a:pt x="510" y="26"/>
                  </a:lnTo>
                  <a:lnTo>
                    <a:pt x="544" y="15"/>
                  </a:lnTo>
                  <a:lnTo>
                    <a:pt x="574" y="5"/>
                  </a:lnTo>
                  <a:lnTo>
                    <a:pt x="624" y="0"/>
                  </a:lnTo>
                  <a:lnTo>
                    <a:pt x="699" y="0"/>
                  </a:lnTo>
                  <a:lnTo>
                    <a:pt x="739" y="10"/>
                  </a:lnTo>
                  <a:lnTo>
                    <a:pt x="769" y="30"/>
                  </a:lnTo>
                  <a:lnTo>
                    <a:pt x="814" y="45"/>
                  </a:lnTo>
                  <a:lnTo>
                    <a:pt x="844" y="70"/>
                  </a:lnTo>
                  <a:lnTo>
                    <a:pt x="889" y="105"/>
                  </a:lnTo>
                  <a:lnTo>
                    <a:pt x="909" y="140"/>
                  </a:lnTo>
                  <a:lnTo>
                    <a:pt x="939" y="185"/>
                  </a:lnTo>
                  <a:lnTo>
                    <a:pt x="954" y="225"/>
                  </a:lnTo>
                  <a:lnTo>
                    <a:pt x="969" y="275"/>
                  </a:lnTo>
                  <a:lnTo>
                    <a:pt x="974" y="310"/>
                  </a:lnTo>
                  <a:lnTo>
                    <a:pt x="974" y="365"/>
                  </a:lnTo>
                  <a:lnTo>
                    <a:pt x="984" y="455"/>
                  </a:lnTo>
                  <a:lnTo>
                    <a:pt x="994" y="515"/>
                  </a:lnTo>
                  <a:lnTo>
                    <a:pt x="984" y="640"/>
                  </a:lnTo>
                  <a:lnTo>
                    <a:pt x="984" y="680"/>
                  </a:lnTo>
                  <a:lnTo>
                    <a:pt x="924" y="690"/>
                  </a:lnTo>
                  <a:lnTo>
                    <a:pt x="879" y="705"/>
                  </a:lnTo>
                  <a:lnTo>
                    <a:pt x="824" y="705"/>
                  </a:lnTo>
                  <a:lnTo>
                    <a:pt x="749" y="725"/>
                  </a:lnTo>
                  <a:lnTo>
                    <a:pt x="694" y="730"/>
                  </a:lnTo>
                  <a:lnTo>
                    <a:pt x="554" y="705"/>
                  </a:lnTo>
                  <a:lnTo>
                    <a:pt x="494" y="700"/>
                  </a:lnTo>
                  <a:lnTo>
                    <a:pt x="464" y="705"/>
                  </a:lnTo>
                  <a:cubicBezTo>
                    <a:pt x="439" y="715"/>
                    <a:pt x="415" y="730"/>
                    <a:pt x="389" y="730"/>
                  </a:cubicBezTo>
                  <a:lnTo>
                    <a:pt x="269" y="750"/>
                  </a:lnTo>
                  <a:lnTo>
                    <a:pt x="199" y="745"/>
                  </a:lnTo>
                  <a:lnTo>
                    <a:pt x="169" y="745"/>
                  </a:lnTo>
                  <a:lnTo>
                    <a:pt x="116" y="757"/>
                  </a:lnTo>
                  <a:lnTo>
                    <a:pt x="69" y="760"/>
                  </a:lnTo>
                  <a:close/>
                </a:path>
              </a:pathLst>
            </a:custGeom>
            <a:solidFill>
              <a:srgbClr val="993366">
                <a:alpha val="63921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86" name="Freeform 63">
              <a:extLst>
                <a:ext uri="{FF2B5EF4-FFF2-40B4-BE49-F238E27FC236}">
                  <a16:creationId xmlns:a16="http://schemas.microsoft.com/office/drawing/2014/main" xmlns="" id="{F89E9E4B-05E7-4708-A480-CE6A492C9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3587"/>
              <a:ext cx="15" cy="265"/>
            </a:xfrm>
            <a:custGeom>
              <a:avLst/>
              <a:gdLst>
                <a:gd name="T0" fmla="*/ 0 w 15"/>
                <a:gd name="T1" fmla="*/ 265 h 265"/>
                <a:gd name="T2" fmla="*/ 10 w 15"/>
                <a:gd name="T3" fmla="*/ 180 h 265"/>
                <a:gd name="T4" fmla="*/ 15 w 15"/>
                <a:gd name="T5" fmla="*/ 125 h 265"/>
                <a:gd name="T6" fmla="*/ 5 w 15"/>
                <a:gd name="T7" fmla="*/ 40 h 265"/>
                <a:gd name="T8" fmla="*/ 10 w 15"/>
                <a:gd name="T9" fmla="*/ 0 h 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265"/>
                <a:gd name="T17" fmla="*/ 15 w 15"/>
                <a:gd name="T18" fmla="*/ 265 h 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265">
                  <a:moveTo>
                    <a:pt x="0" y="265"/>
                  </a:moveTo>
                  <a:lnTo>
                    <a:pt x="10" y="180"/>
                  </a:lnTo>
                  <a:lnTo>
                    <a:pt x="15" y="125"/>
                  </a:lnTo>
                  <a:lnTo>
                    <a:pt x="5" y="40"/>
                  </a:lnTo>
                  <a:lnTo>
                    <a:pt x="1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87" name="Line 64">
              <a:extLst>
                <a:ext uri="{FF2B5EF4-FFF2-40B4-BE49-F238E27FC236}">
                  <a16:creationId xmlns:a16="http://schemas.microsoft.com/office/drawing/2014/main" xmlns="" id="{A257E77A-DA7C-4F0C-8D5C-5425901836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57" y="3544"/>
              <a:ext cx="5" cy="2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88" name="Line 65">
              <a:extLst>
                <a:ext uri="{FF2B5EF4-FFF2-40B4-BE49-F238E27FC236}">
                  <a16:creationId xmlns:a16="http://schemas.microsoft.com/office/drawing/2014/main" xmlns="" id="{AC9A7426-0359-4CD5-A14F-4B56B97DE5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7" y="2454"/>
              <a:ext cx="55" cy="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89" name="Line 66">
              <a:extLst>
                <a:ext uri="{FF2B5EF4-FFF2-40B4-BE49-F238E27FC236}">
                  <a16:creationId xmlns:a16="http://schemas.microsoft.com/office/drawing/2014/main" xmlns="" id="{3FF7E7AA-E857-4EFB-B798-57F84AB345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4" y="2489"/>
              <a:ext cx="55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117">
            <a:extLst>
              <a:ext uri="{FF2B5EF4-FFF2-40B4-BE49-F238E27FC236}">
                <a16:creationId xmlns:a16="http://schemas.microsoft.com/office/drawing/2014/main" xmlns="" id="{CB87708B-CA3B-46BA-B3B5-DFA2D114D88C}"/>
              </a:ext>
            </a:extLst>
          </p:cNvPr>
          <p:cNvGrpSpPr>
            <a:grpSpLocks/>
          </p:cNvGrpSpPr>
          <p:nvPr/>
        </p:nvGrpSpPr>
        <p:grpSpPr bwMode="auto">
          <a:xfrm>
            <a:off x="2984500" y="2390775"/>
            <a:ext cx="1409700" cy="1658938"/>
            <a:chOff x="1880" y="1506"/>
            <a:chExt cx="888" cy="1045"/>
          </a:xfrm>
        </p:grpSpPr>
        <p:grpSp>
          <p:nvGrpSpPr>
            <p:cNvPr id="5158" name="Group 31">
              <a:extLst>
                <a:ext uri="{FF2B5EF4-FFF2-40B4-BE49-F238E27FC236}">
                  <a16:creationId xmlns:a16="http://schemas.microsoft.com/office/drawing/2014/main" xmlns="" id="{7AE8F1BF-772C-4DDA-BA5D-A4611D4E10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0" y="1506"/>
              <a:ext cx="728" cy="897"/>
              <a:chOff x="3539" y="3199"/>
              <a:chExt cx="1820" cy="2243"/>
            </a:xfrm>
          </p:grpSpPr>
          <p:sp>
            <p:nvSpPr>
              <p:cNvPr id="5172" name="Freeform 32">
                <a:extLst>
                  <a:ext uri="{FF2B5EF4-FFF2-40B4-BE49-F238E27FC236}">
                    <a16:creationId xmlns:a16="http://schemas.microsoft.com/office/drawing/2014/main" xmlns="" id="{327B745F-F28B-4059-B2F2-4C4E8AFA6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9" y="4752"/>
                <a:ext cx="195" cy="685"/>
              </a:xfrm>
              <a:custGeom>
                <a:avLst/>
                <a:gdLst>
                  <a:gd name="T0" fmla="*/ 0 w 195"/>
                  <a:gd name="T1" fmla="*/ 575 h 685"/>
                  <a:gd name="T2" fmla="*/ 0 w 195"/>
                  <a:gd name="T3" fmla="*/ 0 h 685"/>
                  <a:gd name="T4" fmla="*/ 195 w 195"/>
                  <a:gd name="T5" fmla="*/ 115 h 685"/>
                  <a:gd name="T6" fmla="*/ 195 w 195"/>
                  <a:gd name="T7" fmla="*/ 685 h 685"/>
                  <a:gd name="T8" fmla="*/ 0 w 195"/>
                  <a:gd name="T9" fmla="*/ 575 h 6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685"/>
                  <a:gd name="T17" fmla="*/ 195 w 195"/>
                  <a:gd name="T18" fmla="*/ 685 h 6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685">
                    <a:moveTo>
                      <a:pt x="0" y="575"/>
                    </a:moveTo>
                    <a:lnTo>
                      <a:pt x="0" y="0"/>
                    </a:lnTo>
                    <a:lnTo>
                      <a:pt x="195" y="115"/>
                    </a:lnTo>
                    <a:lnTo>
                      <a:pt x="195" y="685"/>
                    </a:lnTo>
                    <a:lnTo>
                      <a:pt x="0" y="57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9797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73" name="Freeform 33">
                <a:extLst>
                  <a:ext uri="{FF2B5EF4-FFF2-40B4-BE49-F238E27FC236}">
                    <a16:creationId xmlns:a16="http://schemas.microsoft.com/office/drawing/2014/main" xmlns="" id="{064C795B-ADB3-4996-92B6-F2006F1E8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9" y="4527"/>
                <a:ext cx="560" cy="915"/>
              </a:xfrm>
              <a:custGeom>
                <a:avLst/>
                <a:gdLst>
                  <a:gd name="T0" fmla="*/ 10 w 560"/>
                  <a:gd name="T1" fmla="*/ 335 h 915"/>
                  <a:gd name="T2" fmla="*/ 560 w 560"/>
                  <a:gd name="T3" fmla="*/ 0 h 915"/>
                  <a:gd name="T4" fmla="*/ 560 w 560"/>
                  <a:gd name="T5" fmla="*/ 585 h 915"/>
                  <a:gd name="T6" fmla="*/ 0 w 560"/>
                  <a:gd name="T7" fmla="*/ 915 h 915"/>
                  <a:gd name="T8" fmla="*/ 10 w 560"/>
                  <a:gd name="T9" fmla="*/ 335 h 9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0"/>
                  <a:gd name="T16" fmla="*/ 0 h 915"/>
                  <a:gd name="T17" fmla="*/ 560 w 560"/>
                  <a:gd name="T18" fmla="*/ 915 h 9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0" h="915">
                    <a:moveTo>
                      <a:pt x="10" y="335"/>
                    </a:moveTo>
                    <a:lnTo>
                      <a:pt x="560" y="0"/>
                    </a:lnTo>
                    <a:lnTo>
                      <a:pt x="560" y="585"/>
                    </a:lnTo>
                    <a:lnTo>
                      <a:pt x="0" y="915"/>
                    </a:lnTo>
                    <a:lnTo>
                      <a:pt x="10" y="33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74" name="Freeform 34">
                <a:extLst>
                  <a:ext uri="{FF2B5EF4-FFF2-40B4-BE49-F238E27FC236}">
                    <a16:creationId xmlns:a16="http://schemas.microsoft.com/office/drawing/2014/main" xmlns="" id="{FF0BDD4C-1AA3-4D64-9535-C15265D2C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9" y="4522"/>
                <a:ext cx="170" cy="680"/>
              </a:xfrm>
              <a:custGeom>
                <a:avLst/>
                <a:gdLst>
                  <a:gd name="T0" fmla="*/ 5 w 170"/>
                  <a:gd name="T1" fmla="*/ 590 h 680"/>
                  <a:gd name="T2" fmla="*/ 170 w 170"/>
                  <a:gd name="T3" fmla="*/ 680 h 680"/>
                  <a:gd name="T4" fmla="*/ 170 w 170"/>
                  <a:gd name="T5" fmla="*/ 95 h 680"/>
                  <a:gd name="T6" fmla="*/ 0 w 170"/>
                  <a:gd name="T7" fmla="*/ 0 h 680"/>
                  <a:gd name="T8" fmla="*/ 5 w 170"/>
                  <a:gd name="T9" fmla="*/ 590 h 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0"/>
                  <a:gd name="T16" fmla="*/ 0 h 680"/>
                  <a:gd name="T17" fmla="*/ 170 w 170"/>
                  <a:gd name="T18" fmla="*/ 680 h 6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0" h="680">
                    <a:moveTo>
                      <a:pt x="5" y="590"/>
                    </a:moveTo>
                    <a:lnTo>
                      <a:pt x="170" y="680"/>
                    </a:lnTo>
                    <a:lnTo>
                      <a:pt x="170" y="95"/>
                    </a:lnTo>
                    <a:lnTo>
                      <a:pt x="0" y="0"/>
                    </a:lnTo>
                    <a:lnTo>
                      <a:pt x="5" y="5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7676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75" name="Freeform 35">
                <a:extLst>
                  <a:ext uri="{FF2B5EF4-FFF2-40B4-BE49-F238E27FC236}">
                    <a16:creationId xmlns:a16="http://schemas.microsoft.com/office/drawing/2014/main" xmlns="" id="{9D3057FF-AED7-44EF-95DD-34CA530EB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0" y="4177"/>
                <a:ext cx="1359" cy="690"/>
              </a:xfrm>
              <a:custGeom>
                <a:avLst/>
                <a:gdLst>
                  <a:gd name="T0" fmla="*/ 753 w 1359"/>
                  <a:gd name="T1" fmla="*/ 348 h 690"/>
                  <a:gd name="T2" fmla="*/ 919 w 1359"/>
                  <a:gd name="T3" fmla="*/ 440 h 690"/>
                  <a:gd name="T4" fmla="*/ 1359 w 1359"/>
                  <a:gd name="T5" fmla="*/ 200 h 690"/>
                  <a:gd name="T6" fmla="*/ 994 w 1359"/>
                  <a:gd name="T7" fmla="*/ 0 h 690"/>
                  <a:gd name="T8" fmla="*/ 0 w 1359"/>
                  <a:gd name="T9" fmla="*/ 570 h 690"/>
                  <a:gd name="T10" fmla="*/ 194 w 1359"/>
                  <a:gd name="T11" fmla="*/ 690 h 690"/>
                  <a:gd name="T12" fmla="*/ 753 w 1359"/>
                  <a:gd name="T13" fmla="*/ 348 h 6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59"/>
                  <a:gd name="T22" fmla="*/ 0 h 690"/>
                  <a:gd name="T23" fmla="*/ 1359 w 1359"/>
                  <a:gd name="T24" fmla="*/ 690 h 6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59" h="690">
                    <a:moveTo>
                      <a:pt x="753" y="348"/>
                    </a:moveTo>
                    <a:lnTo>
                      <a:pt x="919" y="440"/>
                    </a:lnTo>
                    <a:lnTo>
                      <a:pt x="1359" y="200"/>
                    </a:lnTo>
                    <a:lnTo>
                      <a:pt x="994" y="0"/>
                    </a:lnTo>
                    <a:lnTo>
                      <a:pt x="0" y="570"/>
                    </a:lnTo>
                    <a:lnTo>
                      <a:pt x="194" y="690"/>
                    </a:lnTo>
                    <a:lnTo>
                      <a:pt x="753" y="34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47EA4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76" name="Freeform 36" descr="Light upward diagonal">
                <a:extLst>
                  <a:ext uri="{FF2B5EF4-FFF2-40B4-BE49-F238E27FC236}">
                    <a16:creationId xmlns:a16="http://schemas.microsoft.com/office/drawing/2014/main" xmlns="" id="{70354FD9-D34C-4851-8973-7C5BF6506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5" y="3979"/>
                <a:ext cx="904" cy="1231"/>
              </a:xfrm>
              <a:custGeom>
                <a:avLst/>
                <a:gdLst>
                  <a:gd name="T0" fmla="*/ 435 w 904"/>
                  <a:gd name="T1" fmla="*/ 401 h 1231"/>
                  <a:gd name="T2" fmla="*/ 435 w 904"/>
                  <a:gd name="T3" fmla="*/ 255 h 1231"/>
                  <a:gd name="T4" fmla="*/ 904 w 904"/>
                  <a:gd name="T5" fmla="*/ 0 h 1231"/>
                  <a:gd name="T6" fmla="*/ 904 w 904"/>
                  <a:gd name="T7" fmla="*/ 686 h 1231"/>
                  <a:gd name="T8" fmla="*/ 0 w 904"/>
                  <a:gd name="T9" fmla="*/ 1231 h 1231"/>
                  <a:gd name="T10" fmla="*/ 0 w 904"/>
                  <a:gd name="T11" fmla="*/ 641 h 1231"/>
                  <a:gd name="T12" fmla="*/ 435 w 904"/>
                  <a:gd name="T13" fmla="*/ 401 h 1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4"/>
                  <a:gd name="T22" fmla="*/ 0 h 1231"/>
                  <a:gd name="T23" fmla="*/ 904 w 904"/>
                  <a:gd name="T24" fmla="*/ 1231 h 12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4" h="1231">
                    <a:moveTo>
                      <a:pt x="435" y="401"/>
                    </a:moveTo>
                    <a:lnTo>
                      <a:pt x="435" y="255"/>
                    </a:lnTo>
                    <a:lnTo>
                      <a:pt x="904" y="0"/>
                    </a:lnTo>
                    <a:lnTo>
                      <a:pt x="904" y="686"/>
                    </a:lnTo>
                    <a:lnTo>
                      <a:pt x="0" y="1231"/>
                    </a:lnTo>
                    <a:lnTo>
                      <a:pt x="0" y="641"/>
                    </a:lnTo>
                    <a:lnTo>
                      <a:pt x="435" y="401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77" name="Freeform 37">
                <a:extLst>
                  <a:ext uri="{FF2B5EF4-FFF2-40B4-BE49-F238E27FC236}">
                    <a16:creationId xmlns:a16="http://schemas.microsoft.com/office/drawing/2014/main" xmlns="" id="{C0B8470E-654D-4706-9CD8-4D6F25A13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5" y="3465"/>
                <a:ext cx="360" cy="910"/>
              </a:xfrm>
              <a:custGeom>
                <a:avLst/>
                <a:gdLst>
                  <a:gd name="T0" fmla="*/ 0 w 360"/>
                  <a:gd name="T1" fmla="*/ 710 h 910"/>
                  <a:gd name="T2" fmla="*/ 0 w 360"/>
                  <a:gd name="T3" fmla="*/ 0 h 910"/>
                  <a:gd name="T4" fmla="*/ 360 w 360"/>
                  <a:gd name="T5" fmla="*/ 205 h 910"/>
                  <a:gd name="T6" fmla="*/ 360 w 360"/>
                  <a:gd name="T7" fmla="*/ 400 h 910"/>
                  <a:gd name="T8" fmla="*/ 265 w 360"/>
                  <a:gd name="T9" fmla="*/ 349 h 910"/>
                  <a:gd name="T10" fmla="*/ 201 w 360"/>
                  <a:gd name="T11" fmla="*/ 341 h 910"/>
                  <a:gd name="T12" fmla="*/ 156 w 360"/>
                  <a:gd name="T13" fmla="*/ 364 h 910"/>
                  <a:gd name="T14" fmla="*/ 130 w 360"/>
                  <a:gd name="T15" fmla="*/ 405 h 910"/>
                  <a:gd name="T16" fmla="*/ 134 w 360"/>
                  <a:gd name="T17" fmla="*/ 476 h 910"/>
                  <a:gd name="T18" fmla="*/ 160 w 360"/>
                  <a:gd name="T19" fmla="*/ 555 h 910"/>
                  <a:gd name="T20" fmla="*/ 198 w 360"/>
                  <a:gd name="T21" fmla="*/ 623 h 910"/>
                  <a:gd name="T22" fmla="*/ 239 w 360"/>
                  <a:gd name="T23" fmla="*/ 671 h 910"/>
                  <a:gd name="T24" fmla="*/ 284 w 360"/>
                  <a:gd name="T25" fmla="*/ 716 h 910"/>
                  <a:gd name="T26" fmla="*/ 355 w 360"/>
                  <a:gd name="T27" fmla="*/ 765 h 910"/>
                  <a:gd name="T28" fmla="*/ 355 w 360"/>
                  <a:gd name="T29" fmla="*/ 910 h 910"/>
                  <a:gd name="T30" fmla="*/ 0 w 360"/>
                  <a:gd name="T31" fmla="*/ 710 h 91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60"/>
                  <a:gd name="T49" fmla="*/ 0 h 910"/>
                  <a:gd name="T50" fmla="*/ 360 w 360"/>
                  <a:gd name="T51" fmla="*/ 910 h 91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60" h="910">
                    <a:moveTo>
                      <a:pt x="0" y="710"/>
                    </a:moveTo>
                    <a:lnTo>
                      <a:pt x="0" y="0"/>
                    </a:lnTo>
                    <a:lnTo>
                      <a:pt x="360" y="205"/>
                    </a:lnTo>
                    <a:lnTo>
                      <a:pt x="360" y="400"/>
                    </a:lnTo>
                    <a:lnTo>
                      <a:pt x="265" y="349"/>
                    </a:lnTo>
                    <a:lnTo>
                      <a:pt x="201" y="341"/>
                    </a:lnTo>
                    <a:lnTo>
                      <a:pt x="156" y="364"/>
                    </a:lnTo>
                    <a:lnTo>
                      <a:pt x="130" y="405"/>
                    </a:lnTo>
                    <a:lnTo>
                      <a:pt x="134" y="476"/>
                    </a:lnTo>
                    <a:lnTo>
                      <a:pt x="160" y="555"/>
                    </a:lnTo>
                    <a:lnTo>
                      <a:pt x="198" y="623"/>
                    </a:lnTo>
                    <a:lnTo>
                      <a:pt x="239" y="671"/>
                    </a:lnTo>
                    <a:lnTo>
                      <a:pt x="284" y="716"/>
                    </a:lnTo>
                    <a:lnTo>
                      <a:pt x="355" y="765"/>
                    </a:lnTo>
                    <a:lnTo>
                      <a:pt x="355" y="910"/>
                    </a:lnTo>
                    <a:lnTo>
                      <a:pt x="0" y="71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47EA4"/>
                  </a:gs>
                  <a:gs pos="100000">
                    <a:srgbClr val="77B9CE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78" name="Freeform 38">
                <a:extLst>
                  <a:ext uri="{FF2B5EF4-FFF2-40B4-BE49-F238E27FC236}">
                    <a16:creationId xmlns:a16="http://schemas.microsoft.com/office/drawing/2014/main" xmlns="" id="{AA5B1A3E-0B9E-4595-94C6-7780A3DBD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4" y="3720"/>
                <a:ext cx="687" cy="511"/>
              </a:xfrm>
              <a:custGeom>
                <a:avLst/>
                <a:gdLst>
                  <a:gd name="T0" fmla="*/ 609 w 687"/>
                  <a:gd name="T1" fmla="*/ 218 h 511"/>
                  <a:gd name="T2" fmla="*/ 552 w 687"/>
                  <a:gd name="T3" fmla="*/ 184 h 511"/>
                  <a:gd name="T4" fmla="*/ 504 w 687"/>
                  <a:gd name="T5" fmla="*/ 143 h 511"/>
                  <a:gd name="T6" fmla="*/ 470 w 687"/>
                  <a:gd name="T7" fmla="*/ 101 h 511"/>
                  <a:gd name="T8" fmla="*/ 455 w 687"/>
                  <a:gd name="T9" fmla="*/ 45 h 511"/>
                  <a:gd name="T10" fmla="*/ 470 w 687"/>
                  <a:gd name="T11" fmla="*/ 0 h 511"/>
                  <a:gd name="T12" fmla="*/ 230 w 687"/>
                  <a:gd name="T13" fmla="*/ 146 h 511"/>
                  <a:gd name="T14" fmla="*/ 135 w 687"/>
                  <a:gd name="T15" fmla="*/ 95 h 511"/>
                  <a:gd name="T16" fmla="*/ 71 w 687"/>
                  <a:gd name="T17" fmla="*/ 87 h 511"/>
                  <a:gd name="T18" fmla="*/ 26 w 687"/>
                  <a:gd name="T19" fmla="*/ 110 h 511"/>
                  <a:gd name="T20" fmla="*/ 0 w 687"/>
                  <a:gd name="T21" fmla="*/ 151 h 511"/>
                  <a:gd name="T22" fmla="*/ 4 w 687"/>
                  <a:gd name="T23" fmla="*/ 222 h 511"/>
                  <a:gd name="T24" fmla="*/ 30 w 687"/>
                  <a:gd name="T25" fmla="*/ 301 h 511"/>
                  <a:gd name="T26" fmla="*/ 68 w 687"/>
                  <a:gd name="T27" fmla="*/ 369 h 511"/>
                  <a:gd name="T28" fmla="*/ 109 w 687"/>
                  <a:gd name="T29" fmla="*/ 417 h 511"/>
                  <a:gd name="T30" fmla="*/ 154 w 687"/>
                  <a:gd name="T31" fmla="*/ 462 h 511"/>
                  <a:gd name="T32" fmla="*/ 225 w 687"/>
                  <a:gd name="T33" fmla="*/ 511 h 511"/>
                  <a:gd name="T34" fmla="*/ 687 w 687"/>
                  <a:gd name="T35" fmla="*/ 263 h 511"/>
                  <a:gd name="T36" fmla="*/ 609 w 687"/>
                  <a:gd name="T37" fmla="*/ 218 h 5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87"/>
                  <a:gd name="T58" fmla="*/ 0 h 511"/>
                  <a:gd name="T59" fmla="*/ 687 w 687"/>
                  <a:gd name="T60" fmla="*/ 511 h 5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87" h="511">
                    <a:moveTo>
                      <a:pt x="609" y="218"/>
                    </a:moveTo>
                    <a:lnTo>
                      <a:pt x="552" y="184"/>
                    </a:lnTo>
                    <a:lnTo>
                      <a:pt x="504" y="143"/>
                    </a:lnTo>
                    <a:lnTo>
                      <a:pt x="470" y="101"/>
                    </a:lnTo>
                    <a:lnTo>
                      <a:pt x="455" y="45"/>
                    </a:lnTo>
                    <a:lnTo>
                      <a:pt x="470" y="0"/>
                    </a:lnTo>
                    <a:lnTo>
                      <a:pt x="230" y="146"/>
                    </a:lnTo>
                    <a:lnTo>
                      <a:pt x="135" y="95"/>
                    </a:lnTo>
                    <a:lnTo>
                      <a:pt x="71" y="87"/>
                    </a:lnTo>
                    <a:lnTo>
                      <a:pt x="26" y="110"/>
                    </a:lnTo>
                    <a:lnTo>
                      <a:pt x="0" y="151"/>
                    </a:lnTo>
                    <a:lnTo>
                      <a:pt x="4" y="222"/>
                    </a:lnTo>
                    <a:lnTo>
                      <a:pt x="30" y="301"/>
                    </a:lnTo>
                    <a:lnTo>
                      <a:pt x="68" y="369"/>
                    </a:lnTo>
                    <a:lnTo>
                      <a:pt x="109" y="417"/>
                    </a:lnTo>
                    <a:lnTo>
                      <a:pt x="154" y="462"/>
                    </a:lnTo>
                    <a:lnTo>
                      <a:pt x="225" y="511"/>
                    </a:lnTo>
                    <a:lnTo>
                      <a:pt x="687" y="263"/>
                    </a:lnTo>
                    <a:lnTo>
                      <a:pt x="609" y="21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47EA4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79" name="Freeform 39">
                <a:extLst>
                  <a:ext uri="{FF2B5EF4-FFF2-40B4-BE49-F238E27FC236}">
                    <a16:creationId xmlns:a16="http://schemas.microsoft.com/office/drawing/2014/main" xmlns="" id="{1D223875-E978-430B-98BD-F7FF32DB9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4" y="3199"/>
                <a:ext cx="825" cy="472"/>
              </a:xfrm>
              <a:custGeom>
                <a:avLst/>
                <a:gdLst>
                  <a:gd name="T0" fmla="*/ 0 w 825"/>
                  <a:gd name="T1" fmla="*/ 266 h 472"/>
                  <a:gd name="T2" fmla="*/ 465 w 825"/>
                  <a:gd name="T3" fmla="*/ 0 h 472"/>
                  <a:gd name="T4" fmla="*/ 825 w 825"/>
                  <a:gd name="T5" fmla="*/ 202 h 472"/>
                  <a:gd name="T6" fmla="*/ 360 w 825"/>
                  <a:gd name="T7" fmla="*/ 472 h 472"/>
                  <a:gd name="T8" fmla="*/ 0 w 825"/>
                  <a:gd name="T9" fmla="*/ 266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5"/>
                  <a:gd name="T16" fmla="*/ 0 h 472"/>
                  <a:gd name="T17" fmla="*/ 825 w 825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5" h="472">
                    <a:moveTo>
                      <a:pt x="0" y="266"/>
                    </a:moveTo>
                    <a:lnTo>
                      <a:pt x="465" y="0"/>
                    </a:lnTo>
                    <a:lnTo>
                      <a:pt x="825" y="202"/>
                    </a:lnTo>
                    <a:lnTo>
                      <a:pt x="360" y="472"/>
                    </a:lnTo>
                    <a:lnTo>
                      <a:pt x="0" y="26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47EA4"/>
                  </a:gs>
                  <a:gs pos="100000">
                    <a:srgbClr val="BFDEE8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80" name="Freeform 40" descr="Light upward diagonal">
                <a:extLst>
                  <a:ext uri="{FF2B5EF4-FFF2-40B4-BE49-F238E27FC236}">
                    <a16:creationId xmlns:a16="http://schemas.microsoft.com/office/drawing/2014/main" xmlns="" id="{BC7575FB-682F-42B5-9DFF-1334A17DA9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4" y="3402"/>
                <a:ext cx="465" cy="461"/>
              </a:xfrm>
              <a:custGeom>
                <a:avLst/>
                <a:gdLst>
                  <a:gd name="T0" fmla="*/ 0 w 465"/>
                  <a:gd name="T1" fmla="*/ 461 h 461"/>
                  <a:gd name="T2" fmla="*/ 465 w 465"/>
                  <a:gd name="T3" fmla="*/ 172 h 461"/>
                  <a:gd name="T4" fmla="*/ 465 w 465"/>
                  <a:gd name="T5" fmla="*/ 0 h 461"/>
                  <a:gd name="T6" fmla="*/ 0 w 465"/>
                  <a:gd name="T7" fmla="*/ 270 h 461"/>
                  <a:gd name="T8" fmla="*/ 0 w 465"/>
                  <a:gd name="T9" fmla="*/ 461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5"/>
                  <a:gd name="T16" fmla="*/ 0 h 461"/>
                  <a:gd name="T17" fmla="*/ 465 w 465"/>
                  <a:gd name="T18" fmla="*/ 461 h 4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5" h="461">
                    <a:moveTo>
                      <a:pt x="0" y="461"/>
                    </a:moveTo>
                    <a:lnTo>
                      <a:pt x="465" y="172"/>
                    </a:lnTo>
                    <a:lnTo>
                      <a:pt x="465" y="0"/>
                    </a:lnTo>
                    <a:lnTo>
                      <a:pt x="0" y="270"/>
                    </a:lnTo>
                    <a:lnTo>
                      <a:pt x="0" y="46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159" name="Group 73">
              <a:extLst>
                <a:ext uri="{FF2B5EF4-FFF2-40B4-BE49-F238E27FC236}">
                  <a16:creationId xmlns:a16="http://schemas.microsoft.com/office/drawing/2014/main" xmlns="" id="{4BBA5DA7-B6D4-4FEA-AA49-648713BF32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6" y="1581"/>
              <a:ext cx="662" cy="970"/>
              <a:chOff x="2360" y="1527"/>
              <a:chExt cx="1654" cy="2426"/>
            </a:xfrm>
          </p:grpSpPr>
          <p:sp>
            <p:nvSpPr>
              <p:cNvPr id="5160" name="Freeform 74">
                <a:extLst>
                  <a:ext uri="{FF2B5EF4-FFF2-40B4-BE49-F238E27FC236}">
                    <a16:creationId xmlns:a16="http://schemas.microsoft.com/office/drawing/2014/main" xmlns="" id="{9941469D-A7F7-458A-8B33-2117E740B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3" y="2248"/>
                <a:ext cx="239" cy="180"/>
              </a:xfrm>
              <a:custGeom>
                <a:avLst/>
                <a:gdLst>
                  <a:gd name="T0" fmla="*/ 0 w 239"/>
                  <a:gd name="T1" fmla="*/ 120 h 180"/>
                  <a:gd name="T2" fmla="*/ 54 w 239"/>
                  <a:gd name="T3" fmla="*/ 160 h 180"/>
                  <a:gd name="T4" fmla="*/ 119 w 239"/>
                  <a:gd name="T5" fmla="*/ 180 h 180"/>
                  <a:gd name="T6" fmla="*/ 179 w 239"/>
                  <a:gd name="T7" fmla="*/ 175 h 180"/>
                  <a:gd name="T8" fmla="*/ 224 w 239"/>
                  <a:gd name="T9" fmla="*/ 150 h 180"/>
                  <a:gd name="T10" fmla="*/ 239 w 239"/>
                  <a:gd name="T11" fmla="*/ 85 h 180"/>
                  <a:gd name="T12" fmla="*/ 234 w 239"/>
                  <a:gd name="T13" fmla="*/ 25 h 180"/>
                  <a:gd name="T14" fmla="*/ 218 w 239"/>
                  <a:gd name="T15" fmla="*/ 0 h 180"/>
                  <a:gd name="T16" fmla="*/ 0 w 239"/>
                  <a:gd name="T17" fmla="*/ 120 h 1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9"/>
                  <a:gd name="T28" fmla="*/ 0 h 180"/>
                  <a:gd name="T29" fmla="*/ 239 w 239"/>
                  <a:gd name="T30" fmla="*/ 180 h 1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9" h="180">
                    <a:moveTo>
                      <a:pt x="0" y="120"/>
                    </a:moveTo>
                    <a:lnTo>
                      <a:pt x="54" y="160"/>
                    </a:lnTo>
                    <a:lnTo>
                      <a:pt x="119" y="180"/>
                    </a:lnTo>
                    <a:lnTo>
                      <a:pt x="179" y="175"/>
                    </a:lnTo>
                    <a:lnTo>
                      <a:pt x="224" y="150"/>
                    </a:lnTo>
                    <a:lnTo>
                      <a:pt x="239" y="85"/>
                    </a:lnTo>
                    <a:lnTo>
                      <a:pt x="234" y="25"/>
                    </a:lnTo>
                    <a:lnTo>
                      <a:pt x="218" y="0"/>
                    </a:lnTo>
                    <a:lnTo>
                      <a:pt x="0" y="1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3E3E3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61" name="Freeform 75">
                <a:extLst>
                  <a:ext uri="{FF2B5EF4-FFF2-40B4-BE49-F238E27FC236}">
                    <a16:creationId xmlns:a16="http://schemas.microsoft.com/office/drawing/2014/main" xmlns="" id="{A2EEA3EE-5699-4BE5-B90F-30C6B21F2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0" y="2512"/>
                <a:ext cx="1174" cy="842"/>
              </a:xfrm>
              <a:custGeom>
                <a:avLst/>
                <a:gdLst>
                  <a:gd name="T0" fmla="*/ 0 w 1174"/>
                  <a:gd name="T1" fmla="*/ 732 h 842"/>
                  <a:gd name="T2" fmla="*/ 569 w 1174"/>
                  <a:gd name="T3" fmla="*/ 370 h 842"/>
                  <a:gd name="T4" fmla="*/ 344 w 1174"/>
                  <a:gd name="T5" fmla="*/ 235 h 842"/>
                  <a:gd name="T6" fmla="*/ 784 w 1174"/>
                  <a:gd name="T7" fmla="*/ 0 h 842"/>
                  <a:gd name="T8" fmla="*/ 1174 w 1174"/>
                  <a:gd name="T9" fmla="*/ 230 h 842"/>
                  <a:gd name="T10" fmla="*/ 200 w 1174"/>
                  <a:gd name="T11" fmla="*/ 842 h 842"/>
                  <a:gd name="T12" fmla="*/ 0 w 1174"/>
                  <a:gd name="T13" fmla="*/ 732 h 8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4"/>
                  <a:gd name="T22" fmla="*/ 0 h 842"/>
                  <a:gd name="T23" fmla="*/ 1174 w 1174"/>
                  <a:gd name="T24" fmla="*/ 842 h 8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4" h="842">
                    <a:moveTo>
                      <a:pt x="0" y="732"/>
                    </a:moveTo>
                    <a:lnTo>
                      <a:pt x="569" y="370"/>
                    </a:lnTo>
                    <a:lnTo>
                      <a:pt x="344" y="235"/>
                    </a:lnTo>
                    <a:lnTo>
                      <a:pt x="784" y="0"/>
                    </a:lnTo>
                    <a:lnTo>
                      <a:pt x="1174" y="230"/>
                    </a:lnTo>
                    <a:lnTo>
                      <a:pt x="200" y="842"/>
                    </a:lnTo>
                    <a:lnTo>
                      <a:pt x="0" y="7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3ADC3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62" name="Freeform 76">
                <a:extLst>
                  <a:ext uri="{FF2B5EF4-FFF2-40B4-BE49-F238E27FC236}">
                    <a16:creationId xmlns:a16="http://schemas.microsoft.com/office/drawing/2014/main" xmlns="" id="{D56FBC00-F190-4262-AE60-EA85FC490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532"/>
                <a:ext cx="855" cy="497"/>
              </a:xfrm>
              <a:custGeom>
                <a:avLst/>
                <a:gdLst>
                  <a:gd name="T0" fmla="*/ 0 w 855"/>
                  <a:gd name="T1" fmla="*/ 270 h 497"/>
                  <a:gd name="T2" fmla="*/ 460 w 855"/>
                  <a:gd name="T3" fmla="*/ 0 h 497"/>
                  <a:gd name="T4" fmla="*/ 855 w 855"/>
                  <a:gd name="T5" fmla="*/ 230 h 497"/>
                  <a:gd name="T6" fmla="*/ 393 w 855"/>
                  <a:gd name="T7" fmla="*/ 497 h 497"/>
                  <a:gd name="T8" fmla="*/ 0 w 855"/>
                  <a:gd name="T9" fmla="*/ 270 h 4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5"/>
                  <a:gd name="T16" fmla="*/ 0 h 497"/>
                  <a:gd name="T17" fmla="*/ 855 w 855"/>
                  <a:gd name="T18" fmla="*/ 497 h 4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5" h="497">
                    <a:moveTo>
                      <a:pt x="0" y="270"/>
                    </a:moveTo>
                    <a:lnTo>
                      <a:pt x="460" y="0"/>
                    </a:lnTo>
                    <a:lnTo>
                      <a:pt x="855" y="230"/>
                    </a:lnTo>
                    <a:lnTo>
                      <a:pt x="393" y="497"/>
                    </a:lnTo>
                    <a:lnTo>
                      <a:pt x="0" y="27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B6DA"/>
                  </a:gs>
                  <a:gs pos="100000">
                    <a:srgbClr val="F3F8FC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63" name="Freeform 77">
                <a:extLst>
                  <a:ext uri="{FF2B5EF4-FFF2-40B4-BE49-F238E27FC236}">
                    <a16:creationId xmlns:a16="http://schemas.microsoft.com/office/drawing/2014/main" xmlns="" id="{A33F5998-46BC-4419-A2DE-74347800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4" y="2744"/>
                <a:ext cx="225" cy="278"/>
              </a:xfrm>
              <a:custGeom>
                <a:avLst/>
                <a:gdLst>
                  <a:gd name="T0" fmla="*/ 0 w 225"/>
                  <a:gd name="T1" fmla="*/ 278 h 278"/>
                  <a:gd name="T2" fmla="*/ 225 w 225"/>
                  <a:gd name="T3" fmla="*/ 135 h 278"/>
                  <a:gd name="T4" fmla="*/ 0 w 225"/>
                  <a:gd name="T5" fmla="*/ 0 h 278"/>
                  <a:gd name="T6" fmla="*/ 0 w 225"/>
                  <a:gd name="T7" fmla="*/ 278 h 27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5"/>
                  <a:gd name="T13" fmla="*/ 0 h 278"/>
                  <a:gd name="T14" fmla="*/ 225 w 225"/>
                  <a:gd name="T15" fmla="*/ 278 h 27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5" h="278">
                    <a:moveTo>
                      <a:pt x="0" y="278"/>
                    </a:moveTo>
                    <a:lnTo>
                      <a:pt x="225" y="135"/>
                    </a:lnTo>
                    <a:lnTo>
                      <a:pt x="0" y="0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64" name="Freeform 78">
                <a:extLst>
                  <a:ext uri="{FF2B5EF4-FFF2-40B4-BE49-F238E27FC236}">
                    <a16:creationId xmlns:a16="http://schemas.microsoft.com/office/drawing/2014/main" xmlns="" id="{691D75B2-0862-4401-BA7E-593DCBCA10B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34" y="2240"/>
                <a:ext cx="230" cy="173"/>
              </a:xfrm>
              <a:custGeom>
                <a:avLst/>
                <a:gdLst>
                  <a:gd name="T0" fmla="*/ 0 w 239"/>
                  <a:gd name="T1" fmla="*/ 75 h 180"/>
                  <a:gd name="T2" fmla="*/ 34 w 239"/>
                  <a:gd name="T3" fmla="*/ 99 h 180"/>
                  <a:gd name="T4" fmla="*/ 76 w 239"/>
                  <a:gd name="T5" fmla="*/ 111 h 180"/>
                  <a:gd name="T6" fmla="*/ 113 w 239"/>
                  <a:gd name="T7" fmla="*/ 108 h 180"/>
                  <a:gd name="T8" fmla="*/ 141 w 239"/>
                  <a:gd name="T9" fmla="*/ 93 h 180"/>
                  <a:gd name="T10" fmla="*/ 151 w 239"/>
                  <a:gd name="T11" fmla="*/ 54 h 180"/>
                  <a:gd name="T12" fmla="*/ 148 w 239"/>
                  <a:gd name="T13" fmla="*/ 13 h 180"/>
                  <a:gd name="T14" fmla="*/ 137 w 239"/>
                  <a:gd name="T15" fmla="*/ 0 h 180"/>
                  <a:gd name="T16" fmla="*/ 0 w 239"/>
                  <a:gd name="T17" fmla="*/ 75 h 1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9"/>
                  <a:gd name="T28" fmla="*/ 0 h 180"/>
                  <a:gd name="T29" fmla="*/ 239 w 239"/>
                  <a:gd name="T30" fmla="*/ 180 h 1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9" h="180">
                    <a:moveTo>
                      <a:pt x="0" y="120"/>
                    </a:moveTo>
                    <a:lnTo>
                      <a:pt x="54" y="160"/>
                    </a:lnTo>
                    <a:lnTo>
                      <a:pt x="119" y="180"/>
                    </a:lnTo>
                    <a:lnTo>
                      <a:pt x="179" y="175"/>
                    </a:lnTo>
                    <a:lnTo>
                      <a:pt x="224" y="150"/>
                    </a:lnTo>
                    <a:lnTo>
                      <a:pt x="239" y="85"/>
                    </a:lnTo>
                    <a:lnTo>
                      <a:pt x="234" y="25"/>
                    </a:lnTo>
                    <a:lnTo>
                      <a:pt x="218" y="0"/>
                    </a:lnTo>
                    <a:lnTo>
                      <a:pt x="0" y="1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3E3E3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65" name="Freeform 79">
                <a:extLst>
                  <a:ext uri="{FF2B5EF4-FFF2-40B4-BE49-F238E27FC236}">
                    <a16:creationId xmlns:a16="http://schemas.microsoft.com/office/drawing/2014/main" xmlns="" id="{4AB833F0-CF40-4305-9B35-2A99C9DBB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" y="1527"/>
                <a:ext cx="832" cy="484"/>
              </a:xfrm>
              <a:custGeom>
                <a:avLst/>
                <a:gdLst>
                  <a:gd name="T0" fmla="*/ 0 w 855"/>
                  <a:gd name="T1" fmla="*/ 196 h 497"/>
                  <a:gd name="T2" fmla="*/ 332 w 855"/>
                  <a:gd name="T3" fmla="*/ 0 h 497"/>
                  <a:gd name="T4" fmla="*/ 616 w 855"/>
                  <a:gd name="T5" fmla="*/ 167 h 497"/>
                  <a:gd name="T6" fmla="*/ 283 w 855"/>
                  <a:gd name="T7" fmla="*/ 361 h 497"/>
                  <a:gd name="T8" fmla="*/ 0 w 855"/>
                  <a:gd name="T9" fmla="*/ 196 h 4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5"/>
                  <a:gd name="T16" fmla="*/ 0 h 497"/>
                  <a:gd name="T17" fmla="*/ 855 w 855"/>
                  <a:gd name="T18" fmla="*/ 497 h 4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5" h="497">
                    <a:moveTo>
                      <a:pt x="0" y="270"/>
                    </a:moveTo>
                    <a:lnTo>
                      <a:pt x="460" y="0"/>
                    </a:lnTo>
                    <a:lnTo>
                      <a:pt x="855" y="230"/>
                    </a:lnTo>
                    <a:lnTo>
                      <a:pt x="393" y="497"/>
                    </a:lnTo>
                    <a:lnTo>
                      <a:pt x="0" y="27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B6DA"/>
                  </a:gs>
                  <a:gs pos="100000">
                    <a:srgbClr val="F3F8F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66" name="Freeform 80">
                <a:extLst>
                  <a:ext uri="{FF2B5EF4-FFF2-40B4-BE49-F238E27FC236}">
                    <a16:creationId xmlns:a16="http://schemas.microsoft.com/office/drawing/2014/main" xmlns="" id="{88FCEB18-5849-4E5F-A36A-DCBEE1E34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" y="2746"/>
                <a:ext cx="225" cy="278"/>
              </a:xfrm>
              <a:custGeom>
                <a:avLst/>
                <a:gdLst>
                  <a:gd name="T0" fmla="*/ 0 w 225"/>
                  <a:gd name="T1" fmla="*/ 278 h 278"/>
                  <a:gd name="T2" fmla="*/ 225 w 225"/>
                  <a:gd name="T3" fmla="*/ 135 h 278"/>
                  <a:gd name="T4" fmla="*/ 0 w 225"/>
                  <a:gd name="T5" fmla="*/ 0 h 278"/>
                  <a:gd name="T6" fmla="*/ 0 w 225"/>
                  <a:gd name="T7" fmla="*/ 278 h 27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5"/>
                  <a:gd name="T13" fmla="*/ 0 h 278"/>
                  <a:gd name="T14" fmla="*/ 225 w 225"/>
                  <a:gd name="T15" fmla="*/ 278 h 27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5" h="278">
                    <a:moveTo>
                      <a:pt x="0" y="278"/>
                    </a:moveTo>
                    <a:lnTo>
                      <a:pt x="225" y="135"/>
                    </a:lnTo>
                    <a:lnTo>
                      <a:pt x="0" y="0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67" name="Freeform 81">
                <a:extLst>
                  <a:ext uri="{FF2B5EF4-FFF2-40B4-BE49-F238E27FC236}">
                    <a16:creationId xmlns:a16="http://schemas.microsoft.com/office/drawing/2014/main" xmlns="" id="{675EF64F-C02B-435D-8B7B-E6E3080B6E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2509"/>
                <a:ext cx="1168" cy="845"/>
              </a:xfrm>
              <a:custGeom>
                <a:avLst/>
                <a:gdLst>
                  <a:gd name="T0" fmla="*/ 0 w 1168"/>
                  <a:gd name="T1" fmla="*/ 739 h 845"/>
                  <a:gd name="T2" fmla="*/ 585 w 1168"/>
                  <a:gd name="T3" fmla="*/ 364 h 845"/>
                  <a:gd name="T4" fmla="*/ 342 w 1168"/>
                  <a:gd name="T5" fmla="*/ 225 h 845"/>
                  <a:gd name="T6" fmla="*/ 754 w 1168"/>
                  <a:gd name="T7" fmla="*/ 0 h 845"/>
                  <a:gd name="T8" fmla="*/ 1168 w 1168"/>
                  <a:gd name="T9" fmla="*/ 233 h 845"/>
                  <a:gd name="T10" fmla="*/ 194 w 1168"/>
                  <a:gd name="T11" fmla="*/ 845 h 845"/>
                  <a:gd name="T12" fmla="*/ 0 w 1168"/>
                  <a:gd name="T13" fmla="*/ 739 h 8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8"/>
                  <a:gd name="T22" fmla="*/ 0 h 845"/>
                  <a:gd name="T23" fmla="*/ 1168 w 1168"/>
                  <a:gd name="T24" fmla="*/ 845 h 8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8" h="845">
                    <a:moveTo>
                      <a:pt x="0" y="739"/>
                    </a:moveTo>
                    <a:lnTo>
                      <a:pt x="585" y="364"/>
                    </a:lnTo>
                    <a:lnTo>
                      <a:pt x="342" y="225"/>
                    </a:lnTo>
                    <a:lnTo>
                      <a:pt x="754" y="0"/>
                    </a:lnTo>
                    <a:lnTo>
                      <a:pt x="1168" y="233"/>
                    </a:lnTo>
                    <a:lnTo>
                      <a:pt x="194" y="845"/>
                    </a:lnTo>
                    <a:lnTo>
                      <a:pt x="0" y="7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3ADC3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68" name="Freeform 82">
                <a:extLst>
                  <a:ext uri="{FF2B5EF4-FFF2-40B4-BE49-F238E27FC236}">
                    <a16:creationId xmlns:a16="http://schemas.microsoft.com/office/drawing/2014/main" xmlns="" id="{689D8215-D4A0-4B75-B161-304AE4E65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8" y="1768"/>
                <a:ext cx="1456" cy="2185"/>
              </a:xfrm>
              <a:custGeom>
                <a:avLst/>
                <a:gdLst>
                  <a:gd name="T0" fmla="*/ 6 w 1456"/>
                  <a:gd name="T1" fmla="*/ 2185 h 2185"/>
                  <a:gd name="T2" fmla="*/ 1456 w 1456"/>
                  <a:gd name="T3" fmla="*/ 1280 h 2185"/>
                  <a:gd name="T4" fmla="*/ 1441 w 1456"/>
                  <a:gd name="T5" fmla="*/ 0 h 2185"/>
                  <a:gd name="T6" fmla="*/ 976 w 1456"/>
                  <a:gd name="T7" fmla="*/ 275 h 2185"/>
                  <a:gd name="T8" fmla="*/ 974 w 1456"/>
                  <a:gd name="T9" fmla="*/ 987 h 2185"/>
                  <a:gd name="T10" fmla="*/ 0 w 1456"/>
                  <a:gd name="T11" fmla="*/ 1599 h 2185"/>
                  <a:gd name="T12" fmla="*/ 6 w 1456"/>
                  <a:gd name="T13" fmla="*/ 2185 h 21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56"/>
                  <a:gd name="T22" fmla="*/ 0 h 2185"/>
                  <a:gd name="T23" fmla="*/ 1456 w 1456"/>
                  <a:gd name="T24" fmla="*/ 2185 h 21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56" h="2185">
                    <a:moveTo>
                      <a:pt x="6" y="2185"/>
                    </a:moveTo>
                    <a:lnTo>
                      <a:pt x="1456" y="1280"/>
                    </a:lnTo>
                    <a:lnTo>
                      <a:pt x="1441" y="0"/>
                    </a:lnTo>
                    <a:lnTo>
                      <a:pt x="976" y="275"/>
                    </a:lnTo>
                    <a:lnTo>
                      <a:pt x="974" y="987"/>
                    </a:lnTo>
                    <a:lnTo>
                      <a:pt x="0" y="1599"/>
                    </a:lnTo>
                    <a:lnTo>
                      <a:pt x="6" y="218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A9A9A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69" name="Freeform 83">
                <a:extLst>
                  <a:ext uri="{FF2B5EF4-FFF2-40B4-BE49-F238E27FC236}">
                    <a16:creationId xmlns:a16="http://schemas.microsoft.com/office/drawing/2014/main" xmlns="" id="{B67F29ED-E024-46CB-B9BA-2C6714D35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4" y="3242"/>
                <a:ext cx="200" cy="695"/>
              </a:xfrm>
              <a:custGeom>
                <a:avLst/>
                <a:gdLst>
                  <a:gd name="T0" fmla="*/ 0 w 200"/>
                  <a:gd name="T1" fmla="*/ 0 h 695"/>
                  <a:gd name="T2" fmla="*/ 0 w 200"/>
                  <a:gd name="T3" fmla="*/ 580 h 695"/>
                  <a:gd name="T4" fmla="*/ 200 w 200"/>
                  <a:gd name="T5" fmla="*/ 695 h 695"/>
                  <a:gd name="T6" fmla="*/ 200 w 200"/>
                  <a:gd name="T7" fmla="*/ 110 h 695"/>
                  <a:gd name="T8" fmla="*/ 0 w 200"/>
                  <a:gd name="T9" fmla="*/ 0 h 6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"/>
                  <a:gd name="T16" fmla="*/ 0 h 695"/>
                  <a:gd name="T17" fmla="*/ 200 w 200"/>
                  <a:gd name="T18" fmla="*/ 695 h 6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" h="695">
                    <a:moveTo>
                      <a:pt x="0" y="0"/>
                    </a:moveTo>
                    <a:lnTo>
                      <a:pt x="0" y="580"/>
                    </a:lnTo>
                    <a:lnTo>
                      <a:pt x="200" y="695"/>
                    </a:lnTo>
                    <a:lnTo>
                      <a:pt x="200" y="11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2D2D2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70" name="Freeform 84">
                <a:extLst>
                  <a:ext uri="{FF2B5EF4-FFF2-40B4-BE49-F238E27FC236}">
                    <a16:creationId xmlns:a16="http://schemas.microsoft.com/office/drawing/2014/main" xmlns="" id="{7AFE84A5-1310-4887-BD3D-1C57C6E67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9" y="1797"/>
                <a:ext cx="398" cy="944"/>
              </a:xfrm>
              <a:custGeom>
                <a:avLst/>
                <a:gdLst>
                  <a:gd name="T0" fmla="*/ 0 w 398"/>
                  <a:gd name="T1" fmla="*/ 575 h 944"/>
                  <a:gd name="T2" fmla="*/ 50 w 398"/>
                  <a:gd name="T3" fmla="*/ 610 h 944"/>
                  <a:gd name="T4" fmla="*/ 115 w 398"/>
                  <a:gd name="T5" fmla="*/ 630 h 944"/>
                  <a:gd name="T6" fmla="*/ 175 w 398"/>
                  <a:gd name="T7" fmla="*/ 625 h 944"/>
                  <a:gd name="T8" fmla="*/ 220 w 398"/>
                  <a:gd name="T9" fmla="*/ 600 h 944"/>
                  <a:gd name="T10" fmla="*/ 235 w 398"/>
                  <a:gd name="T11" fmla="*/ 535 h 944"/>
                  <a:gd name="T12" fmla="*/ 230 w 398"/>
                  <a:gd name="T13" fmla="*/ 475 h 944"/>
                  <a:gd name="T14" fmla="*/ 195 w 398"/>
                  <a:gd name="T15" fmla="*/ 400 h 944"/>
                  <a:gd name="T16" fmla="*/ 155 w 398"/>
                  <a:gd name="T17" fmla="*/ 340 h 944"/>
                  <a:gd name="T18" fmla="*/ 95 w 398"/>
                  <a:gd name="T19" fmla="*/ 270 h 944"/>
                  <a:gd name="T20" fmla="*/ 0 w 398"/>
                  <a:gd name="T21" fmla="*/ 200 h 944"/>
                  <a:gd name="T22" fmla="*/ 0 w 398"/>
                  <a:gd name="T23" fmla="*/ 0 h 944"/>
                  <a:gd name="T24" fmla="*/ 398 w 398"/>
                  <a:gd name="T25" fmla="*/ 232 h 944"/>
                  <a:gd name="T26" fmla="*/ 396 w 398"/>
                  <a:gd name="T27" fmla="*/ 944 h 944"/>
                  <a:gd name="T28" fmla="*/ 0 w 398"/>
                  <a:gd name="T29" fmla="*/ 715 h 944"/>
                  <a:gd name="T30" fmla="*/ 0 w 398"/>
                  <a:gd name="T31" fmla="*/ 575 h 94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98"/>
                  <a:gd name="T49" fmla="*/ 0 h 944"/>
                  <a:gd name="T50" fmla="*/ 398 w 398"/>
                  <a:gd name="T51" fmla="*/ 944 h 94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98" h="944">
                    <a:moveTo>
                      <a:pt x="0" y="575"/>
                    </a:moveTo>
                    <a:lnTo>
                      <a:pt x="50" y="610"/>
                    </a:lnTo>
                    <a:lnTo>
                      <a:pt x="115" y="630"/>
                    </a:lnTo>
                    <a:lnTo>
                      <a:pt x="175" y="625"/>
                    </a:lnTo>
                    <a:lnTo>
                      <a:pt x="220" y="600"/>
                    </a:lnTo>
                    <a:lnTo>
                      <a:pt x="235" y="535"/>
                    </a:lnTo>
                    <a:lnTo>
                      <a:pt x="230" y="475"/>
                    </a:lnTo>
                    <a:lnTo>
                      <a:pt x="195" y="400"/>
                    </a:lnTo>
                    <a:lnTo>
                      <a:pt x="155" y="340"/>
                    </a:lnTo>
                    <a:lnTo>
                      <a:pt x="95" y="270"/>
                    </a:lnTo>
                    <a:lnTo>
                      <a:pt x="0" y="200"/>
                    </a:lnTo>
                    <a:lnTo>
                      <a:pt x="0" y="0"/>
                    </a:lnTo>
                    <a:lnTo>
                      <a:pt x="398" y="232"/>
                    </a:lnTo>
                    <a:lnTo>
                      <a:pt x="396" y="944"/>
                    </a:lnTo>
                    <a:lnTo>
                      <a:pt x="0" y="715"/>
                    </a:lnTo>
                    <a:lnTo>
                      <a:pt x="0" y="57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CAECA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71" name="Freeform 85">
                <a:extLst>
                  <a:ext uri="{FF2B5EF4-FFF2-40B4-BE49-F238E27FC236}">
                    <a16:creationId xmlns:a16="http://schemas.microsoft.com/office/drawing/2014/main" xmlns="" id="{E63C6C2A-F5A0-403C-A0DA-6944A3845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0" y="1800"/>
                <a:ext cx="398" cy="919"/>
              </a:xfrm>
              <a:custGeom>
                <a:avLst/>
                <a:gdLst>
                  <a:gd name="T0" fmla="*/ 4 w 398"/>
                  <a:gd name="T1" fmla="*/ 570 h 919"/>
                  <a:gd name="T2" fmla="*/ 64 w 398"/>
                  <a:gd name="T3" fmla="*/ 626 h 919"/>
                  <a:gd name="T4" fmla="*/ 128 w 398"/>
                  <a:gd name="T5" fmla="*/ 638 h 919"/>
                  <a:gd name="T6" fmla="*/ 191 w 398"/>
                  <a:gd name="T7" fmla="*/ 641 h 919"/>
                  <a:gd name="T8" fmla="*/ 248 w 398"/>
                  <a:gd name="T9" fmla="*/ 611 h 919"/>
                  <a:gd name="T10" fmla="*/ 270 w 398"/>
                  <a:gd name="T11" fmla="*/ 555 h 919"/>
                  <a:gd name="T12" fmla="*/ 270 w 398"/>
                  <a:gd name="T13" fmla="*/ 480 h 919"/>
                  <a:gd name="T14" fmla="*/ 248 w 398"/>
                  <a:gd name="T15" fmla="*/ 405 h 919"/>
                  <a:gd name="T16" fmla="*/ 191 w 398"/>
                  <a:gd name="T17" fmla="*/ 319 h 919"/>
                  <a:gd name="T18" fmla="*/ 124 w 398"/>
                  <a:gd name="T19" fmla="*/ 244 h 919"/>
                  <a:gd name="T20" fmla="*/ 8 w 398"/>
                  <a:gd name="T21" fmla="*/ 184 h 919"/>
                  <a:gd name="T22" fmla="*/ 0 w 398"/>
                  <a:gd name="T23" fmla="*/ 0 h 919"/>
                  <a:gd name="T24" fmla="*/ 398 w 398"/>
                  <a:gd name="T25" fmla="*/ 236 h 919"/>
                  <a:gd name="T26" fmla="*/ 398 w 398"/>
                  <a:gd name="T27" fmla="*/ 919 h 919"/>
                  <a:gd name="T28" fmla="*/ 0 w 398"/>
                  <a:gd name="T29" fmla="*/ 690 h 919"/>
                  <a:gd name="T30" fmla="*/ 4 w 398"/>
                  <a:gd name="T31" fmla="*/ 570 h 9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98"/>
                  <a:gd name="T49" fmla="*/ 0 h 919"/>
                  <a:gd name="T50" fmla="*/ 398 w 398"/>
                  <a:gd name="T51" fmla="*/ 919 h 9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98" h="919">
                    <a:moveTo>
                      <a:pt x="4" y="570"/>
                    </a:moveTo>
                    <a:lnTo>
                      <a:pt x="64" y="626"/>
                    </a:lnTo>
                    <a:lnTo>
                      <a:pt x="128" y="638"/>
                    </a:lnTo>
                    <a:lnTo>
                      <a:pt x="191" y="641"/>
                    </a:lnTo>
                    <a:lnTo>
                      <a:pt x="248" y="611"/>
                    </a:lnTo>
                    <a:lnTo>
                      <a:pt x="270" y="555"/>
                    </a:lnTo>
                    <a:lnTo>
                      <a:pt x="270" y="480"/>
                    </a:lnTo>
                    <a:lnTo>
                      <a:pt x="248" y="405"/>
                    </a:lnTo>
                    <a:lnTo>
                      <a:pt x="191" y="319"/>
                    </a:lnTo>
                    <a:lnTo>
                      <a:pt x="124" y="244"/>
                    </a:lnTo>
                    <a:lnTo>
                      <a:pt x="8" y="184"/>
                    </a:lnTo>
                    <a:lnTo>
                      <a:pt x="0" y="0"/>
                    </a:lnTo>
                    <a:lnTo>
                      <a:pt x="398" y="236"/>
                    </a:lnTo>
                    <a:lnTo>
                      <a:pt x="398" y="919"/>
                    </a:lnTo>
                    <a:lnTo>
                      <a:pt x="0" y="690"/>
                    </a:lnTo>
                    <a:lnTo>
                      <a:pt x="4" y="57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CAECA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" name="Group 87">
            <a:extLst>
              <a:ext uri="{FF2B5EF4-FFF2-40B4-BE49-F238E27FC236}">
                <a16:creationId xmlns:a16="http://schemas.microsoft.com/office/drawing/2014/main" xmlns="" id="{4E827A4F-619D-4D5D-A4F9-85FC77BC5176}"/>
              </a:ext>
            </a:extLst>
          </p:cNvPr>
          <p:cNvGrpSpPr>
            <a:grpSpLocks/>
          </p:cNvGrpSpPr>
          <p:nvPr/>
        </p:nvGrpSpPr>
        <p:grpSpPr bwMode="auto">
          <a:xfrm>
            <a:off x="4424363" y="3105150"/>
            <a:ext cx="958850" cy="674688"/>
            <a:chOff x="3513" y="2108"/>
            <a:chExt cx="1491" cy="1048"/>
          </a:xfrm>
        </p:grpSpPr>
        <p:sp>
          <p:nvSpPr>
            <p:cNvPr id="5156" name="Freeform 88">
              <a:extLst>
                <a:ext uri="{FF2B5EF4-FFF2-40B4-BE49-F238E27FC236}">
                  <a16:creationId xmlns:a16="http://schemas.microsoft.com/office/drawing/2014/main" xmlns="" id="{E944FA57-CC21-444A-AE76-785626BA0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3" y="2108"/>
              <a:ext cx="1491" cy="1048"/>
            </a:xfrm>
            <a:custGeom>
              <a:avLst/>
              <a:gdLst>
                <a:gd name="T0" fmla="*/ 97 w 1911"/>
                <a:gd name="T1" fmla="*/ 56 h 1348"/>
                <a:gd name="T2" fmla="*/ 18 w 1911"/>
                <a:gd name="T3" fmla="*/ 5 h 1348"/>
                <a:gd name="T4" fmla="*/ 15 w 1911"/>
                <a:gd name="T5" fmla="*/ 7 h 1348"/>
                <a:gd name="T6" fmla="*/ 11 w 1911"/>
                <a:gd name="T7" fmla="*/ 9 h 1348"/>
                <a:gd name="T8" fmla="*/ 9 w 1911"/>
                <a:gd name="T9" fmla="*/ 12 h 1348"/>
                <a:gd name="T10" fmla="*/ 4 w 1911"/>
                <a:gd name="T11" fmla="*/ 19 h 1348"/>
                <a:gd name="T12" fmla="*/ 4 w 1911"/>
                <a:gd name="T13" fmla="*/ 20 h 1348"/>
                <a:gd name="T14" fmla="*/ 2 w 1911"/>
                <a:gd name="T15" fmla="*/ 26 h 1348"/>
                <a:gd name="T16" fmla="*/ 2 w 1911"/>
                <a:gd name="T17" fmla="*/ 43 h 1348"/>
                <a:gd name="T18" fmla="*/ 2 w 1911"/>
                <a:gd name="T19" fmla="*/ 44 h 1348"/>
                <a:gd name="T20" fmla="*/ 94 w 1911"/>
                <a:gd name="T21" fmla="*/ 66 h 1348"/>
                <a:gd name="T22" fmla="*/ 97 w 1911"/>
                <a:gd name="T23" fmla="*/ 56 h 13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11"/>
                <a:gd name="T37" fmla="*/ 0 h 1348"/>
                <a:gd name="T38" fmla="*/ 1911 w 1911"/>
                <a:gd name="T39" fmla="*/ 1348 h 13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11" h="1348">
                  <a:moveTo>
                    <a:pt x="1911" y="1144"/>
                  </a:moveTo>
                  <a:cubicBezTo>
                    <a:pt x="752" y="121"/>
                    <a:pt x="1161" y="0"/>
                    <a:pt x="363" y="100"/>
                  </a:cubicBezTo>
                  <a:cubicBezTo>
                    <a:pt x="363" y="100"/>
                    <a:pt x="292" y="135"/>
                    <a:pt x="291" y="136"/>
                  </a:cubicBezTo>
                  <a:cubicBezTo>
                    <a:pt x="201" y="196"/>
                    <a:pt x="305" y="155"/>
                    <a:pt x="219" y="184"/>
                  </a:cubicBezTo>
                  <a:cubicBezTo>
                    <a:pt x="192" y="265"/>
                    <a:pt x="229" y="177"/>
                    <a:pt x="171" y="244"/>
                  </a:cubicBezTo>
                  <a:cubicBezTo>
                    <a:pt x="136" y="284"/>
                    <a:pt x="110" y="341"/>
                    <a:pt x="87" y="388"/>
                  </a:cubicBezTo>
                  <a:cubicBezTo>
                    <a:pt x="81" y="399"/>
                    <a:pt x="82" y="413"/>
                    <a:pt x="75" y="424"/>
                  </a:cubicBezTo>
                  <a:cubicBezTo>
                    <a:pt x="44" y="470"/>
                    <a:pt x="22" y="475"/>
                    <a:pt x="3" y="532"/>
                  </a:cubicBezTo>
                  <a:cubicBezTo>
                    <a:pt x="7" y="648"/>
                    <a:pt x="0" y="765"/>
                    <a:pt x="15" y="880"/>
                  </a:cubicBezTo>
                  <a:cubicBezTo>
                    <a:pt x="17" y="894"/>
                    <a:pt x="51" y="904"/>
                    <a:pt x="51" y="904"/>
                  </a:cubicBezTo>
                  <a:lnTo>
                    <a:pt x="1851" y="1348"/>
                  </a:lnTo>
                  <a:lnTo>
                    <a:pt x="1911" y="1144"/>
                  </a:lnTo>
                  <a:close/>
                </a:path>
              </a:pathLst>
            </a:custGeom>
            <a:gradFill rotWithShape="1">
              <a:gsLst>
                <a:gs pos="0">
                  <a:srgbClr val="FFCC00">
                    <a:alpha val="79999"/>
                  </a:srgbClr>
                </a:gs>
                <a:gs pos="100000">
                  <a:schemeClr val="bg1">
                    <a:alpha val="26999"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57" name="Line 89">
              <a:extLst>
                <a:ext uri="{FF2B5EF4-FFF2-40B4-BE49-F238E27FC236}">
                  <a16:creationId xmlns:a16="http://schemas.microsoft.com/office/drawing/2014/main" xmlns="" id="{2C0B4834-F0E5-482D-A8FD-CF9463BADB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08" y="2496"/>
              <a:ext cx="516" cy="288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118">
            <a:extLst>
              <a:ext uri="{FF2B5EF4-FFF2-40B4-BE49-F238E27FC236}">
                <a16:creationId xmlns:a16="http://schemas.microsoft.com/office/drawing/2014/main" xmlns="" id="{6110C0AD-1B29-40DD-A839-6C2B696E397F}"/>
              </a:ext>
            </a:extLst>
          </p:cNvPr>
          <p:cNvGrpSpPr>
            <a:grpSpLocks/>
          </p:cNvGrpSpPr>
          <p:nvPr/>
        </p:nvGrpSpPr>
        <p:grpSpPr bwMode="auto">
          <a:xfrm>
            <a:off x="665163" y="2074863"/>
            <a:ext cx="2181225" cy="2057400"/>
            <a:chOff x="557" y="1243"/>
            <a:chExt cx="1374" cy="1296"/>
          </a:xfrm>
        </p:grpSpPr>
        <p:grpSp>
          <p:nvGrpSpPr>
            <p:cNvPr id="5130" name="Group 91">
              <a:extLst>
                <a:ext uri="{FF2B5EF4-FFF2-40B4-BE49-F238E27FC236}">
                  <a16:creationId xmlns:a16="http://schemas.microsoft.com/office/drawing/2014/main" xmlns="" id="{6D23AAE3-40F6-4536-9CA7-EE25B04B54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7" y="2101"/>
              <a:ext cx="792" cy="438"/>
              <a:chOff x="3060" y="3060"/>
              <a:chExt cx="1980" cy="1095"/>
            </a:xfrm>
          </p:grpSpPr>
          <p:sp>
            <p:nvSpPr>
              <p:cNvPr id="5150" name="Rectangle 92">
                <a:extLst>
                  <a:ext uri="{FF2B5EF4-FFF2-40B4-BE49-F238E27FC236}">
                    <a16:creationId xmlns:a16="http://schemas.microsoft.com/office/drawing/2014/main" xmlns="" id="{1B0F5A42-C2F0-44D1-910E-89F7643DDB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3375"/>
                <a:ext cx="619" cy="4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51" name="Rectangle 93">
                <a:extLst>
                  <a:ext uri="{FF2B5EF4-FFF2-40B4-BE49-F238E27FC236}">
                    <a16:creationId xmlns:a16="http://schemas.microsoft.com/office/drawing/2014/main" xmlns="" id="{9BBCAAF0-1D62-4788-8893-984FC88E90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0" y="3060"/>
                <a:ext cx="1080" cy="108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52" name="Rectangle 94">
                <a:extLst>
                  <a:ext uri="{FF2B5EF4-FFF2-40B4-BE49-F238E27FC236}">
                    <a16:creationId xmlns:a16="http://schemas.microsoft.com/office/drawing/2014/main" xmlns="" id="{AA53E559-8158-4079-B66F-C443A5959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0" y="3375"/>
                <a:ext cx="570" cy="48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53" name="Line 95">
                <a:extLst>
                  <a:ext uri="{FF2B5EF4-FFF2-40B4-BE49-F238E27FC236}">
                    <a16:creationId xmlns:a16="http://schemas.microsoft.com/office/drawing/2014/main" xmlns="" id="{AEA675CF-F6B8-4E15-A5D2-1CE0161F04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6" y="3615"/>
                <a:ext cx="19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54" name="Line 96">
                <a:extLst>
                  <a:ext uri="{FF2B5EF4-FFF2-40B4-BE49-F238E27FC236}">
                    <a16:creationId xmlns:a16="http://schemas.microsoft.com/office/drawing/2014/main" xmlns="" id="{BC3CA122-D7E0-46F0-859B-456CBB77D4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0" y="3375"/>
                <a:ext cx="0" cy="47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55" name="Rectangle 97">
                <a:extLst>
                  <a:ext uri="{FF2B5EF4-FFF2-40B4-BE49-F238E27FC236}">
                    <a16:creationId xmlns:a16="http://schemas.microsoft.com/office/drawing/2014/main" xmlns="" id="{7A88E8AF-C622-4BE7-8EE6-5311D853A1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3060"/>
                <a:ext cx="615" cy="1095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131" name="Group 98">
              <a:extLst>
                <a:ext uri="{FF2B5EF4-FFF2-40B4-BE49-F238E27FC236}">
                  <a16:creationId xmlns:a16="http://schemas.microsoft.com/office/drawing/2014/main" xmlns="" id="{E42CBB42-D6FC-46EB-B018-E763D6B0CF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3" y="1243"/>
              <a:ext cx="438" cy="648"/>
              <a:chOff x="5400" y="1440"/>
              <a:chExt cx="1094" cy="1620"/>
            </a:xfrm>
          </p:grpSpPr>
          <p:sp>
            <p:nvSpPr>
              <p:cNvPr id="5144" name="Rectangle 99">
                <a:extLst>
                  <a:ext uri="{FF2B5EF4-FFF2-40B4-BE49-F238E27FC236}">
                    <a16:creationId xmlns:a16="http://schemas.microsoft.com/office/drawing/2014/main" xmlns="" id="{06A1FD06-D55D-4183-ACB7-4C0CA3C35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1620"/>
                <a:ext cx="1094" cy="132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45" name="Line 100">
                <a:extLst>
                  <a:ext uri="{FF2B5EF4-FFF2-40B4-BE49-F238E27FC236}">
                    <a16:creationId xmlns:a16="http://schemas.microsoft.com/office/drawing/2014/main" xmlns="" id="{5CB1FA74-97D5-4F0D-928A-34DE211F1B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0" y="2340"/>
                <a:ext cx="108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46" name="Rectangle 101">
                <a:extLst>
                  <a:ext uri="{FF2B5EF4-FFF2-40B4-BE49-F238E27FC236}">
                    <a16:creationId xmlns:a16="http://schemas.microsoft.com/office/drawing/2014/main" xmlns="" id="{1DB5BB0D-F1A5-4BB9-9EDB-3B35C775B5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30" y="2340"/>
                <a:ext cx="461" cy="60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47" name="Oval 102">
                <a:extLst>
                  <a:ext uri="{FF2B5EF4-FFF2-40B4-BE49-F238E27FC236}">
                    <a16:creationId xmlns:a16="http://schemas.microsoft.com/office/drawing/2014/main" xmlns="" id="{BDFE35DE-20A8-4091-B4B6-FEF43BA78B2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715" y="1755"/>
                <a:ext cx="461" cy="46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48" name="Line 103">
                <a:extLst>
                  <a:ext uri="{FF2B5EF4-FFF2-40B4-BE49-F238E27FC236}">
                    <a16:creationId xmlns:a16="http://schemas.microsoft.com/office/drawing/2014/main" xmlns="" id="{5D7C3AF5-62EB-48F3-8FBA-6FC26320F5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0" y="1980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49" name="Line 104">
                <a:extLst>
                  <a:ext uri="{FF2B5EF4-FFF2-40B4-BE49-F238E27FC236}">
                    <a16:creationId xmlns:a16="http://schemas.microsoft.com/office/drawing/2014/main" xmlns="" id="{E130D42E-CBA4-4B75-B913-A80A2290D6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40" y="1440"/>
                <a:ext cx="0" cy="16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132" name="Group 105">
              <a:extLst>
                <a:ext uri="{FF2B5EF4-FFF2-40B4-BE49-F238E27FC236}">
                  <a16:creationId xmlns:a16="http://schemas.microsoft.com/office/drawing/2014/main" xmlns="" id="{2F82F948-5389-4156-89D6-8E5518E41D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7" y="1315"/>
              <a:ext cx="740" cy="528"/>
              <a:chOff x="3360" y="2376"/>
              <a:chExt cx="740" cy="528"/>
            </a:xfrm>
          </p:grpSpPr>
          <p:grpSp>
            <p:nvGrpSpPr>
              <p:cNvPr id="5139" name="Group 106">
                <a:extLst>
                  <a:ext uri="{FF2B5EF4-FFF2-40B4-BE49-F238E27FC236}">
                    <a16:creationId xmlns:a16="http://schemas.microsoft.com/office/drawing/2014/main" xmlns="" id="{28209BA2-5E56-42E2-873D-88AE3D9F75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0" y="2376"/>
                <a:ext cx="672" cy="528"/>
                <a:chOff x="5465" y="6475"/>
                <a:chExt cx="1680" cy="1320"/>
              </a:xfrm>
            </p:grpSpPr>
            <p:sp>
              <p:nvSpPr>
                <p:cNvPr id="5141" name="Freeform 107">
                  <a:extLst>
                    <a:ext uri="{FF2B5EF4-FFF2-40B4-BE49-F238E27FC236}">
                      <a16:creationId xmlns:a16="http://schemas.microsoft.com/office/drawing/2014/main" xmlns="" id="{ADF94376-4341-4958-8D17-9D88406AC7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5" y="6480"/>
                  <a:ext cx="1680" cy="1315"/>
                </a:xfrm>
                <a:custGeom>
                  <a:avLst/>
                  <a:gdLst>
                    <a:gd name="T0" fmla="*/ 0 w 1680"/>
                    <a:gd name="T1" fmla="*/ 1315 h 1315"/>
                    <a:gd name="T2" fmla="*/ 1680 w 1680"/>
                    <a:gd name="T3" fmla="*/ 1315 h 1315"/>
                    <a:gd name="T4" fmla="*/ 1680 w 1680"/>
                    <a:gd name="T5" fmla="*/ 0 h 1315"/>
                    <a:gd name="T6" fmla="*/ 1075 w 1680"/>
                    <a:gd name="T7" fmla="*/ 0 h 1315"/>
                    <a:gd name="T8" fmla="*/ 1075 w 1680"/>
                    <a:gd name="T9" fmla="*/ 720 h 1315"/>
                    <a:gd name="T10" fmla="*/ 0 w 1680"/>
                    <a:gd name="T11" fmla="*/ 720 h 1315"/>
                    <a:gd name="T12" fmla="*/ 0 w 1680"/>
                    <a:gd name="T13" fmla="*/ 1315 h 13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80"/>
                    <a:gd name="T22" fmla="*/ 0 h 1315"/>
                    <a:gd name="T23" fmla="*/ 1680 w 1680"/>
                    <a:gd name="T24" fmla="*/ 1315 h 13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80" h="1315">
                      <a:moveTo>
                        <a:pt x="0" y="1315"/>
                      </a:moveTo>
                      <a:lnTo>
                        <a:pt x="1680" y="1315"/>
                      </a:lnTo>
                      <a:lnTo>
                        <a:pt x="1680" y="0"/>
                      </a:lnTo>
                      <a:lnTo>
                        <a:pt x="1075" y="0"/>
                      </a:lnTo>
                      <a:lnTo>
                        <a:pt x="1075" y="720"/>
                      </a:lnTo>
                      <a:lnTo>
                        <a:pt x="0" y="720"/>
                      </a:lnTo>
                      <a:lnTo>
                        <a:pt x="0" y="1315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42" name="Freeform 108" descr="Dark upward diagonal">
                  <a:extLst>
                    <a:ext uri="{FF2B5EF4-FFF2-40B4-BE49-F238E27FC236}">
                      <a16:creationId xmlns:a16="http://schemas.microsoft.com/office/drawing/2014/main" xmlns="" id="{C5A3C22F-503E-41F7-B57A-9C9EF2863D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70" y="7070"/>
                  <a:ext cx="1075" cy="725"/>
                </a:xfrm>
                <a:custGeom>
                  <a:avLst/>
                  <a:gdLst>
                    <a:gd name="T0" fmla="*/ 0 w 1075"/>
                    <a:gd name="T1" fmla="*/ 130 h 725"/>
                    <a:gd name="T2" fmla="*/ 0 w 1075"/>
                    <a:gd name="T3" fmla="*/ 725 h 725"/>
                    <a:gd name="T4" fmla="*/ 1075 w 1075"/>
                    <a:gd name="T5" fmla="*/ 725 h 725"/>
                    <a:gd name="T6" fmla="*/ 1075 w 1075"/>
                    <a:gd name="T7" fmla="*/ 0 h 725"/>
                    <a:gd name="T8" fmla="*/ 465 w 1075"/>
                    <a:gd name="T9" fmla="*/ 0 h 725"/>
                    <a:gd name="T10" fmla="*/ 465 w 1075"/>
                    <a:gd name="T11" fmla="*/ 135 h 725"/>
                    <a:gd name="T12" fmla="*/ 0 w 1075"/>
                    <a:gd name="T13" fmla="*/ 130 h 7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75"/>
                    <a:gd name="T22" fmla="*/ 0 h 725"/>
                    <a:gd name="T23" fmla="*/ 1075 w 1075"/>
                    <a:gd name="T24" fmla="*/ 725 h 7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75" h="725">
                      <a:moveTo>
                        <a:pt x="0" y="130"/>
                      </a:moveTo>
                      <a:lnTo>
                        <a:pt x="0" y="725"/>
                      </a:lnTo>
                      <a:lnTo>
                        <a:pt x="1075" y="725"/>
                      </a:lnTo>
                      <a:lnTo>
                        <a:pt x="1075" y="0"/>
                      </a:lnTo>
                      <a:lnTo>
                        <a:pt x="465" y="0"/>
                      </a:lnTo>
                      <a:lnTo>
                        <a:pt x="465" y="135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43" name="Freeform 109" descr="Dark upward diagonal">
                  <a:extLst>
                    <a:ext uri="{FF2B5EF4-FFF2-40B4-BE49-F238E27FC236}">
                      <a16:creationId xmlns:a16="http://schemas.microsoft.com/office/drawing/2014/main" xmlns="" id="{9A43B7D8-5ACD-4615-AAA1-704D4A1176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40" y="6475"/>
                  <a:ext cx="605" cy="180"/>
                </a:xfrm>
                <a:custGeom>
                  <a:avLst/>
                  <a:gdLst>
                    <a:gd name="T0" fmla="*/ 5 w 605"/>
                    <a:gd name="T1" fmla="*/ 180 h 180"/>
                    <a:gd name="T2" fmla="*/ 0 w 605"/>
                    <a:gd name="T3" fmla="*/ 0 h 180"/>
                    <a:gd name="T4" fmla="*/ 600 w 605"/>
                    <a:gd name="T5" fmla="*/ 0 h 180"/>
                    <a:gd name="T6" fmla="*/ 605 w 605"/>
                    <a:gd name="T7" fmla="*/ 175 h 180"/>
                    <a:gd name="T8" fmla="*/ 5 w 605"/>
                    <a:gd name="T9" fmla="*/ 180 h 1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05"/>
                    <a:gd name="T16" fmla="*/ 0 h 180"/>
                    <a:gd name="T17" fmla="*/ 605 w 605"/>
                    <a:gd name="T18" fmla="*/ 180 h 1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05" h="180">
                      <a:moveTo>
                        <a:pt x="5" y="180"/>
                      </a:moveTo>
                      <a:lnTo>
                        <a:pt x="0" y="0"/>
                      </a:lnTo>
                      <a:lnTo>
                        <a:pt x="600" y="0"/>
                      </a:lnTo>
                      <a:lnTo>
                        <a:pt x="605" y="175"/>
                      </a:lnTo>
                      <a:lnTo>
                        <a:pt x="5" y="180"/>
                      </a:lnTo>
                      <a:close/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140" name="Line 110">
                <a:extLst>
                  <a:ext uri="{FF2B5EF4-FFF2-40B4-BE49-F238E27FC236}">
                    <a16:creationId xmlns:a16="http://schemas.microsoft.com/office/drawing/2014/main" xmlns="" id="{66148986-11FE-4E23-AB0E-FD3E6BF7AD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16" y="2526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133" name="Group 111">
              <a:extLst>
                <a:ext uri="{FF2B5EF4-FFF2-40B4-BE49-F238E27FC236}">
                  <a16:creationId xmlns:a16="http://schemas.microsoft.com/office/drawing/2014/main" xmlns="" id="{F1710063-E44E-4ADC-9D0D-5DB71D2A2A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7" y="1316"/>
              <a:ext cx="722" cy="531"/>
              <a:chOff x="393" y="2843"/>
              <a:chExt cx="722" cy="531"/>
            </a:xfrm>
          </p:grpSpPr>
          <p:sp>
            <p:nvSpPr>
              <p:cNvPr id="5134" name="Freeform 112">
                <a:extLst>
                  <a:ext uri="{FF2B5EF4-FFF2-40B4-BE49-F238E27FC236}">
                    <a16:creationId xmlns:a16="http://schemas.microsoft.com/office/drawing/2014/main" xmlns="" id="{0196E436-AEC1-4C42-99FA-BBB002BFD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" y="2843"/>
                <a:ext cx="668" cy="531"/>
              </a:xfrm>
              <a:custGeom>
                <a:avLst/>
                <a:gdLst>
                  <a:gd name="T0" fmla="*/ 0 w 668"/>
                  <a:gd name="T1" fmla="*/ 284 h 531"/>
                  <a:gd name="T2" fmla="*/ 430 w 668"/>
                  <a:gd name="T3" fmla="*/ 284 h 531"/>
                  <a:gd name="T4" fmla="*/ 430 w 668"/>
                  <a:gd name="T5" fmla="*/ 0 h 531"/>
                  <a:gd name="T6" fmla="*/ 668 w 668"/>
                  <a:gd name="T7" fmla="*/ 0 h 531"/>
                  <a:gd name="T8" fmla="*/ 668 w 668"/>
                  <a:gd name="T9" fmla="*/ 531 h 531"/>
                  <a:gd name="T10" fmla="*/ 0 w 668"/>
                  <a:gd name="T11" fmla="*/ 531 h 531"/>
                  <a:gd name="T12" fmla="*/ 0 w 668"/>
                  <a:gd name="T13" fmla="*/ 284 h 5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8"/>
                  <a:gd name="T22" fmla="*/ 0 h 531"/>
                  <a:gd name="T23" fmla="*/ 668 w 668"/>
                  <a:gd name="T24" fmla="*/ 531 h 5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8" h="531">
                    <a:moveTo>
                      <a:pt x="0" y="284"/>
                    </a:moveTo>
                    <a:lnTo>
                      <a:pt x="430" y="284"/>
                    </a:lnTo>
                    <a:lnTo>
                      <a:pt x="430" y="0"/>
                    </a:lnTo>
                    <a:lnTo>
                      <a:pt x="668" y="0"/>
                    </a:lnTo>
                    <a:lnTo>
                      <a:pt x="668" y="531"/>
                    </a:lnTo>
                    <a:lnTo>
                      <a:pt x="0" y="531"/>
                    </a:lnTo>
                    <a:lnTo>
                      <a:pt x="0" y="284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35" name="Line 113">
                <a:extLst>
                  <a:ext uri="{FF2B5EF4-FFF2-40B4-BE49-F238E27FC236}">
                    <a16:creationId xmlns:a16="http://schemas.microsoft.com/office/drawing/2014/main" xmlns="" id="{997F3B74-2A3E-49CF-BB18-98BE2C5E70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" y="3127"/>
                <a:ext cx="0" cy="24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36" name="Line 114">
                <a:extLst>
                  <a:ext uri="{FF2B5EF4-FFF2-40B4-BE49-F238E27FC236}">
                    <a16:creationId xmlns:a16="http://schemas.microsoft.com/office/drawing/2014/main" xmlns="" id="{2EC8A86B-F04A-4334-AB0F-75B9605D91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2" y="2908"/>
                <a:ext cx="24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37" name="Line 115">
                <a:extLst>
                  <a:ext uri="{FF2B5EF4-FFF2-40B4-BE49-F238E27FC236}">
                    <a16:creationId xmlns:a16="http://schemas.microsoft.com/office/drawing/2014/main" xmlns="" id="{545E7294-511E-4DE0-A7CD-6C0EC1B775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2" y="3081"/>
                <a:ext cx="24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38" name="Line 116">
                <a:extLst>
                  <a:ext uri="{FF2B5EF4-FFF2-40B4-BE49-F238E27FC236}">
                    <a16:creationId xmlns:a16="http://schemas.microsoft.com/office/drawing/2014/main" xmlns="" id="{0DD38788-8DFA-4781-83EE-5121DFAEA5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7" y="2990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animBg="1"/>
      <p:bldP spid="7183" grpId="0" animBg="1"/>
      <p:bldP spid="7186" grpId="0" animBg="1"/>
      <p:bldP spid="7186" grpId="1" animBg="1"/>
      <p:bldP spid="71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>
            <a:extLst>
              <a:ext uri="{FF2B5EF4-FFF2-40B4-BE49-F238E27FC236}">
                <a16:creationId xmlns:a16="http://schemas.microsoft.com/office/drawing/2014/main" xmlns="" id="{D7713174-3C7E-42F0-A61A-C71AFA14E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056" y="254505"/>
            <a:ext cx="1955005" cy="3003046"/>
          </a:xfrm>
          <a:prstGeom prst="wedgeRoundRectCallout">
            <a:avLst>
              <a:gd name="adj1" fmla="val -100014"/>
              <a:gd name="adj2" fmla="val -4504"/>
              <a:gd name="adj3" fmla="val 16667"/>
            </a:avLst>
          </a:prstGeom>
          <a:solidFill>
            <a:schemeClr val="bg2"/>
          </a:solidFill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sz="1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180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1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==&gt;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kumimoji="0" lang="en-US" altLang="en-US" sz="1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25">
            <a:extLst>
              <a:ext uri="{FF2B5EF4-FFF2-40B4-BE49-F238E27FC236}">
                <a16:creationId xmlns:a16="http://schemas.microsoft.com/office/drawing/2014/main" xmlns="" id="{C0AD04BF-42E5-4D4F-BCA8-BD791EC23775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2447925"/>
            <a:ext cx="1590675" cy="1924050"/>
            <a:chOff x="2784" y="1542"/>
            <a:chExt cx="1002" cy="1212"/>
          </a:xfrm>
        </p:grpSpPr>
        <p:sp>
          <p:nvSpPr>
            <p:cNvPr id="6238" name="Freeform 26">
              <a:extLst>
                <a:ext uri="{FF2B5EF4-FFF2-40B4-BE49-F238E27FC236}">
                  <a16:creationId xmlns:a16="http://schemas.microsoft.com/office/drawing/2014/main" xmlns="" id="{BBFBB2D4-7806-4FA8-BC26-8DE7B2DAC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" y="2052"/>
              <a:ext cx="114" cy="702"/>
            </a:xfrm>
            <a:custGeom>
              <a:avLst/>
              <a:gdLst>
                <a:gd name="T0" fmla="*/ 0 w 120"/>
                <a:gd name="T1" fmla="*/ 0 h 690"/>
                <a:gd name="T2" fmla="*/ 65 w 120"/>
                <a:gd name="T3" fmla="*/ 78 h 690"/>
                <a:gd name="T4" fmla="*/ 65 w 120"/>
                <a:gd name="T5" fmla="*/ 849 h 690"/>
                <a:gd name="T6" fmla="*/ 10 w 120"/>
                <a:gd name="T7" fmla="*/ 753 h 690"/>
                <a:gd name="T8" fmla="*/ 0 w 120"/>
                <a:gd name="T9" fmla="*/ 0 h 6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690"/>
                <a:gd name="T17" fmla="*/ 120 w 120"/>
                <a:gd name="T18" fmla="*/ 690 h 6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690">
                  <a:moveTo>
                    <a:pt x="0" y="0"/>
                  </a:moveTo>
                  <a:lnTo>
                    <a:pt x="120" y="66"/>
                  </a:lnTo>
                  <a:lnTo>
                    <a:pt x="120" y="690"/>
                  </a:lnTo>
                  <a:lnTo>
                    <a:pt x="12" y="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39" name="Freeform 27">
              <a:extLst>
                <a:ext uri="{FF2B5EF4-FFF2-40B4-BE49-F238E27FC236}">
                  <a16:creationId xmlns:a16="http://schemas.microsoft.com/office/drawing/2014/main" xmlns="" id="{F732400D-F8F3-4800-85BA-A0E61D429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1968"/>
              <a:ext cx="246" cy="120"/>
            </a:xfrm>
            <a:custGeom>
              <a:avLst/>
              <a:gdLst>
                <a:gd name="T0" fmla="*/ 0 w 228"/>
                <a:gd name="T1" fmla="*/ 48 h 120"/>
                <a:gd name="T2" fmla="*/ 298 w 228"/>
                <a:gd name="T3" fmla="*/ 120 h 120"/>
                <a:gd name="T4" fmla="*/ 566 w 228"/>
                <a:gd name="T5" fmla="*/ 54 h 120"/>
                <a:gd name="T6" fmla="*/ 316 w 228"/>
                <a:gd name="T7" fmla="*/ 0 h 120"/>
                <a:gd name="T8" fmla="*/ 0 w 228"/>
                <a:gd name="T9" fmla="*/ 48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8"/>
                <a:gd name="T16" fmla="*/ 0 h 120"/>
                <a:gd name="T17" fmla="*/ 228 w 228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8" h="120">
                  <a:moveTo>
                    <a:pt x="0" y="48"/>
                  </a:moveTo>
                  <a:lnTo>
                    <a:pt x="120" y="120"/>
                  </a:lnTo>
                  <a:lnTo>
                    <a:pt x="228" y="54"/>
                  </a:lnTo>
                  <a:lnTo>
                    <a:pt x="126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40" name="Freeform 28">
              <a:extLst>
                <a:ext uri="{FF2B5EF4-FFF2-40B4-BE49-F238E27FC236}">
                  <a16:creationId xmlns:a16="http://schemas.microsoft.com/office/drawing/2014/main" xmlns="" id="{4D58A287-9D97-4144-975C-715DA7B43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0" y="1644"/>
              <a:ext cx="156" cy="312"/>
            </a:xfrm>
            <a:custGeom>
              <a:avLst/>
              <a:gdLst>
                <a:gd name="T0" fmla="*/ 0 w 156"/>
                <a:gd name="T1" fmla="*/ 0 h 312"/>
                <a:gd name="T2" fmla="*/ 156 w 156"/>
                <a:gd name="T3" fmla="*/ 90 h 312"/>
                <a:gd name="T4" fmla="*/ 156 w 156"/>
                <a:gd name="T5" fmla="*/ 252 h 312"/>
                <a:gd name="T6" fmla="*/ 12 w 156"/>
                <a:gd name="T7" fmla="*/ 312 h 312"/>
                <a:gd name="T8" fmla="*/ 0 w 156"/>
                <a:gd name="T9" fmla="*/ 0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"/>
                <a:gd name="T16" fmla="*/ 0 h 312"/>
                <a:gd name="T17" fmla="*/ 156 w 156"/>
                <a:gd name="T18" fmla="*/ 312 h 3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" h="312">
                  <a:moveTo>
                    <a:pt x="0" y="0"/>
                  </a:moveTo>
                  <a:lnTo>
                    <a:pt x="156" y="90"/>
                  </a:lnTo>
                  <a:lnTo>
                    <a:pt x="156" y="252"/>
                  </a:lnTo>
                  <a:lnTo>
                    <a:pt x="12" y="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41" name="Freeform 29">
              <a:extLst>
                <a:ext uri="{FF2B5EF4-FFF2-40B4-BE49-F238E27FC236}">
                  <a16:creationId xmlns:a16="http://schemas.microsoft.com/office/drawing/2014/main" xmlns="" id="{312B1900-3F8D-4932-8754-588A46975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" y="1542"/>
              <a:ext cx="264" cy="156"/>
            </a:xfrm>
            <a:custGeom>
              <a:avLst/>
              <a:gdLst>
                <a:gd name="T0" fmla="*/ 114 w 264"/>
                <a:gd name="T1" fmla="*/ 0 h 156"/>
                <a:gd name="T2" fmla="*/ 264 w 264"/>
                <a:gd name="T3" fmla="*/ 84 h 156"/>
                <a:gd name="T4" fmla="*/ 132 w 264"/>
                <a:gd name="T5" fmla="*/ 156 h 156"/>
                <a:gd name="T6" fmla="*/ 0 w 264"/>
                <a:gd name="T7" fmla="*/ 66 h 156"/>
                <a:gd name="T8" fmla="*/ 114 w 264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156"/>
                <a:gd name="T17" fmla="*/ 264 w 264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156">
                  <a:moveTo>
                    <a:pt x="114" y="0"/>
                  </a:moveTo>
                  <a:lnTo>
                    <a:pt x="264" y="84"/>
                  </a:lnTo>
                  <a:lnTo>
                    <a:pt x="132" y="156"/>
                  </a:lnTo>
                  <a:lnTo>
                    <a:pt x="0" y="6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40">
            <a:extLst>
              <a:ext uri="{FF2B5EF4-FFF2-40B4-BE49-F238E27FC236}">
                <a16:creationId xmlns:a16="http://schemas.microsoft.com/office/drawing/2014/main" xmlns="" id="{17BF0985-9F9B-4B01-ABF1-0649F6E77A0A}"/>
              </a:ext>
            </a:extLst>
          </p:cNvPr>
          <p:cNvGrpSpPr>
            <a:grpSpLocks/>
          </p:cNvGrpSpPr>
          <p:nvPr/>
        </p:nvGrpSpPr>
        <p:grpSpPr bwMode="auto">
          <a:xfrm>
            <a:off x="2776538" y="833438"/>
            <a:ext cx="1974850" cy="3030537"/>
            <a:chOff x="1383" y="879"/>
            <a:chExt cx="1244" cy="1909"/>
          </a:xfrm>
          <a:solidFill>
            <a:srgbClr val="FFCCFF"/>
          </a:solidFill>
        </p:grpSpPr>
        <p:sp>
          <p:nvSpPr>
            <p:cNvPr id="6236" name="AutoShape 41">
              <a:extLst>
                <a:ext uri="{FF2B5EF4-FFF2-40B4-BE49-F238E27FC236}">
                  <a16:creationId xmlns:a16="http://schemas.microsoft.com/office/drawing/2014/main" xmlns="" id="{68A3EB6A-DD1A-4E3C-9D45-65BB12FDFB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1050" y="1212"/>
              <a:ext cx="1909" cy="1244"/>
            </a:xfrm>
            <a:prstGeom prst="parallelogram">
              <a:avLst>
                <a:gd name="adj" fmla="val 62818"/>
              </a:avLst>
            </a:prstGeom>
            <a:grpFill/>
            <a:ln w="6350">
              <a:solidFill>
                <a:schemeClr val="bg2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37" name="WordArt 42">
              <a:extLst>
                <a:ext uri="{FF2B5EF4-FFF2-40B4-BE49-F238E27FC236}">
                  <a16:creationId xmlns:a16="http://schemas.microsoft.com/office/drawing/2014/main" xmlns="" id="{87E959C7-0B74-43B5-B62F-2AFDCEE1744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13" y="1416"/>
              <a:ext cx="387" cy="336"/>
            </a:xfrm>
            <a:prstGeom prst="rect">
              <a:avLst/>
            </a:pr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SlantUp">
                <a:avLst>
                  <a:gd name="adj" fmla="val 71431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Mặt</a:t>
              </a:r>
              <a:r>
                <a:rPr kumimoji="0" lang="en-US" sz="2000" b="0" i="0" u="none" strike="noStrike" kern="1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0" i="0" u="none" strike="noStrike" kern="1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phẳng</a:t>
              </a:r>
              <a:r>
                <a:rPr kumimoji="0" lang="en-US" sz="2000" b="0" i="0" u="none" strike="noStrike" kern="1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0" i="0" u="none" strike="noStrike" kern="1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hình</a:t>
              </a:r>
              <a:r>
                <a:rPr kumimoji="0" lang="en-US" sz="2000" b="0" i="0" u="none" strike="noStrike" kern="1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0" i="0" u="none" strike="noStrike" kern="1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chiếu</a:t>
              </a:r>
              <a:endParaRPr kumimoji="0" lang="en-US" sz="2000" b="0" i="0" u="none" strike="noStrike" kern="1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149" name="Group 43">
            <a:extLst>
              <a:ext uri="{FF2B5EF4-FFF2-40B4-BE49-F238E27FC236}">
                <a16:creationId xmlns:a16="http://schemas.microsoft.com/office/drawing/2014/main" xmlns="" id="{BE87617D-EA4C-4CE4-8EC6-3CA8EED83905}"/>
              </a:ext>
            </a:extLst>
          </p:cNvPr>
          <p:cNvGrpSpPr>
            <a:grpSpLocks/>
          </p:cNvGrpSpPr>
          <p:nvPr/>
        </p:nvGrpSpPr>
        <p:grpSpPr bwMode="auto">
          <a:xfrm>
            <a:off x="4246563" y="2238375"/>
            <a:ext cx="1155700" cy="1423988"/>
            <a:chOff x="3539" y="3199"/>
            <a:chExt cx="1820" cy="2243"/>
          </a:xfrm>
        </p:grpSpPr>
        <p:sp>
          <p:nvSpPr>
            <p:cNvPr id="6227" name="Freeform 44">
              <a:extLst>
                <a:ext uri="{FF2B5EF4-FFF2-40B4-BE49-F238E27FC236}">
                  <a16:creationId xmlns:a16="http://schemas.microsoft.com/office/drawing/2014/main" xmlns="" id="{D7E10EE4-2240-4591-8876-0C0AB0CD6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9" y="4752"/>
              <a:ext cx="195" cy="685"/>
            </a:xfrm>
            <a:custGeom>
              <a:avLst/>
              <a:gdLst>
                <a:gd name="T0" fmla="*/ 0 w 195"/>
                <a:gd name="T1" fmla="*/ 575 h 685"/>
                <a:gd name="T2" fmla="*/ 0 w 195"/>
                <a:gd name="T3" fmla="*/ 0 h 685"/>
                <a:gd name="T4" fmla="*/ 195 w 195"/>
                <a:gd name="T5" fmla="*/ 115 h 685"/>
                <a:gd name="T6" fmla="*/ 195 w 195"/>
                <a:gd name="T7" fmla="*/ 685 h 685"/>
                <a:gd name="T8" fmla="*/ 0 w 195"/>
                <a:gd name="T9" fmla="*/ 575 h 6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685"/>
                <a:gd name="T17" fmla="*/ 195 w 195"/>
                <a:gd name="T18" fmla="*/ 685 h 6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685">
                  <a:moveTo>
                    <a:pt x="0" y="575"/>
                  </a:moveTo>
                  <a:lnTo>
                    <a:pt x="0" y="0"/>
                  </a:lnTo>
                  <a:lnTo>
                    <a:pt x="195" y="115"/>
                  </a:lnTo>
                  <a:lnTo>
                    <a:pt x="195" y="685"/>
                  </a:lnTo>
                  <a:lnTo>
                    <a:pt x="0" y="575"/>
                  </a:lnTo>
                  <a:close/>
                </a:path>
              </a:pathLst>
            </a:custGeom>
            <a:gradFill rotWithShape="1">
              <a:gsLst>
                <a:gs pos="0">
                  <a:srgbClr val="79797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28" name="Freeform 45">
              <a:extLst>
                <a:ext uri="{FF2B5EF4-FFF2-40B4-BE49-F238E27FC236}">
                  <a16:creationId xmlns:a16="http://schemas.microsoft.com/office/drawing/2014/main" xmlns="" id="{B43B3D1A-9BD9-46A2-A3E8-B01980DED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" y="4527"/>
              <a:ext cx="560" cy="915"/>
            </a:xfrm>
            <a:custGeom>
              <a:avLst/>
              <a:gdLst>
                <a:gd name="T0" fmla="*/ 10 w 560"/>
                <a:gd name="T1" fmla="*/ 335 h 915"/>
                <a:gd name="T2" fmla="*/ 560 w 560"/>
                <a:gd name="T3" fmla="*/ 0 h 915"/>
                <a:gd name="T4" fmla="*/ 560 w 560"/>
                <a:gd name="T5" fmla="*/ 585 h 915"/>
                <a:gd name="T6" fmla="*/ 0 w 560"/>
                <a:gd name="T7" fmla="*/ 915 h 915"/>
                <a:gd name="T8" fmla="*/ 10 w 560"/>
                <a:gd name="T9" fmla="*/ 335 h 9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0"/>
                <a:gd name="T16" fmla="*/ 0 h 915"/>
                <a:gd name="T17" fmla="*/ 560 w 560"/>
                <a:gd name="T18" fmla="*/ 915 h 9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0" h="915">
                  <a:moveTo>
                    <a:pt x="10" y="335"/>
                  </a:moveTo>
                  <a:lnTo>
                    <a:pt x="560" y="0"/>
                  </a:lnTo>
                  <a:lnTo>
                    <a:pt x="560" y="585"/>
                  </a:lnTo>
                  <a:lnTo>
                    <a:pt x="0" y="915"/>
                  </a:lnTo>
                  <a:lnTo>
                    <a:pt x="10" y="335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29" name="Freeform 46">
              <a:extLst>
                <a:ext uri="{FF2B5EF4-FFF2-40B4-BE49-F238E27FC236}">
                  <a16:creationId xmlns:a16="http://schemas.microsoft.com/office/drawing/2014/main" xmlns="" id="{C5149AD6-8279-4D1B-986B-FAB571E2F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" y="4522"/>
              <a:ext cx="170" cy="680"/>
            </a:xfrm>
            <a:custGeom>
              <a:avLst/>
              <a:gdLst>
                <a:gd name="T0" fmla="*/ 5 w 170"/>
                <a:gd name="T1" fmla="*/ 590 h 680"/>
                <a:gd name="T2" fmla="*/ 170 w 170"/>
                <a:gd name="T3" fmla="*/ 680 h 680"/>
                <a:gd name="T4" fmla="*/ 170 w 170"/>
                <a:gd name="T5" fmla="*/ 95 h 680"/>
                <a:gd name="T6" fmla="*/ 0 w 170"/>
                <a:gd name="T7" fmla="*/ 0 h 680"/>
                <a:gd name="T8" fmla="*/ 5 w 170"/>
                <a:gd name="T9" fmla="*/ 590 h 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0"/>
                <a:gd name="T16" fmla="*/ 0 h 680"/>
                <a:gd name="T17" fmla="*/ 170 w 170"/>
                <a:gd name="T18" fmla="*/ 680 h 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0" h="680">
                  <a:moveTo>
                    <a:pt x="5" y="590"/>
                  </a:moveTo>
                  <a:lnTo>
                    <a:pt x="170" y="680"/>
                  </a:lnTo>
                  <a:lnTo>
                    <a:pt x="170" y="95"/>
                  </a:lnTo>
                  <a:lnTo>
                    <a:pt x="0" y="0"/>
                  </a:lnTo>
                  <a:lnTo>
                    <a:pt x="5" y="590"/>
                  </a:lnTo>
                  <a:close/>
                </a:path>
              </a:pathLst>
            </a:custGeom>
            <a:gradFill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30" name="Freeform 47">
              <a:extLst>
                <a:ext uri="{FF2B5EF4-FFF2-40B4-BE49-F238E27FC236}">
                  <a16:creationId xmlns:a16="http://schemas.microsoft.com/office/drawing/2014/main" xmlns="" id="{710FD809-2996-48D3-8855-BC6F2486F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" y="4177"/>
              <a:ext cx="1359" cy="690"/>
            </a:xfrm>
            <a:custGeom>
              <a:avLst/>
              <a:gdLst>
                <a:gd name="T0" fmla="*/ 753 w 1359"/>
                <a:gd name="T1" fmla="*/ 348 h 690"/>
                <a:gd name="T2" fmla="*/ 919 w 1359"/>
                <a:gd name="T3" fmla="*/ 440 h 690"/>
                <a:gd name="T4" fmla="*/ 1359 w 1359"/>
                <a:gd name="T5" fmla="*/ 200 h 690"/>
                <a:gd name="T6" fmla="*/ 994 w 1359"/>
                <a:gd name="T7" fmla="*/ 0 h 690"/>
                <a:gd name="T8" fmla="*/ 0 w 1359"/>
                <a:gd name="T9" fmla="*/ 570 h 690"/>
                <a:gd name="T10" fmla="*/ 194 w 1359"/>
                <a:gd name="T11" fmla="*/ 690 h 690"/>
                <a:gd name="T12" fmla="*/ 753 w 1359"/>
                <a:gd name="T13" fmla="*/ 348 h 6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59"/>
                <a:gd name="T22" fmla="*/ 0 h 690"/>
                <a:gd name="T23" fmla="*/ 1359 w 1359"/>
                <a:gd name="T24" fmla="*/ 690 h 6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59" h="690">
                  <a:moveTo>
                    <a:pt x="753" y="348"/>
                  </a:moveTo>
                  <a:lnTo>
                    <a:pt x="919" y="440"/>
                  </a:lnTo>
                  <a:lnTo>
                    <a:pt x="1359" y="200"/>
                  </a:lnTo>
                  <a:lnTo>
                    <a:pt x="994" y="0"/>
                  </a:lnTo>
                  <a:lnTo>
                    <a:pt x="0" y="570"/>
                  </a:lnTo>
                  <a:lnTo>
                    <a:pt x="194" y="690"/>
                  </a:lnTo>
                  <a:lnTo>
                    <a:pt x="753" y="348"/>
                  </a:lnTo>
                  <a:close/>
                </a:path>
              </a:pathLst>
            </a:custGeom>
            <a:gradFill rotWithShape="1">
              <a:gsLst>
                <a:gs pos="0">
                  <a:srgbClr val="047EA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31" name="Freeform 48" descr="Light upward diagonal">
              <a:extLst>
                <a:ext uri="{FF2B5EF4-FFF2-40B4-BE49-F238E27FC236}">
                  <a16:creationId xmlns:a16="http://schemas.microsoft.com/office/drawing/2014/main" xmlns="" id="{4ABE72EF-272D-4343-A0AF-C67AD255B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5" y="3979"/>
              <a:ext cx="904" cy="1231"/>
            </a:xfrm>
            <a:custGeom>
              <a:avLst/>
              <a:gdLst>
                <a:gd name="T0" fmla="*/ 435 w 904"/>
                <a:gd name="T1" fmla="*/ 401 h 1231"/>
                <a:gd name="T2" fmla="*/ 435 w 904"/>
                <a:gd name="T3" fmla="*/ 255 h 1231"/>
                <a:gd name="T4" fmla="*/ 904 w 904"/>
                <a:gd name="T5" fmla="*/ 0 h 1231"/>
                <a:gd name="T6" fmla="*/ 904 w 904"/>
                <a:gd name="T7" fmla="*/ 686 h 1231"/>
                <a:gd name="T8" fmla="*/ 0 w 904"/>
                <a:gd name="T9" fmla="*/ 1231 h 1231"/>
                <a:gd name="T10" fmla="*/ 0 w 904"/>
                <a:gd name="T11" fmla="*/ 641 h 1231"/>
                <a:gd name="T12" fmla="*/ 435 w 904"/>
                <a:gd name="T13" fmla="*/ 401 h 12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4"/>
                <a:gd name="T22" fmla="*/ 0 h 1231"/>
                <a:gd name="T23" fmla="*/ 904 w 904"/>
                <a:gd name="T24" fmla="*/ 1231 h 12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4" h="1231">
                  <a:moveTo>
                    <a:pt x="435" y="401"/>
                  </a:moveTo>
                  <a:lnTo>
                    <a:pt x="435" y="255"/>
                  </a:lnTo>
                  <a:lnTo>
                    <a:pt x="904" y="0"/>
                  </a:lnTo>
                  <a:lnTo>
                    <a:pt x="904" y="686"/>
                  </a:lnTo>
                  <a:lnTo>
                    <a:pt x="0" y="1231"/>
                  </a:lnTo>
                  <a:lnTo>
                    <a:pt x="0" y="641"/>
                  </a:lnTo>
                  <a:lnTo>
                    <a:pt x="435" y="401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32" name="Freeform 49">
              <a:extLst>
                <a:ext uri="{FF2B5EF4-FFF2-40B4-BE49-F238E27FC236}">
                  <a16:creationId xmlns:a16="http://schemas.microsoft.com/office/drawing/2014/main" xmlns="" id="{E085B98A-7E13-40EE-95CD-79AE5AE88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3465"/>
              <a:ext cx="360" cy="910"/>
            </a:xfrm>
            <a:custGeom>
              <a:avLst/>
              <a:gdLst>
                <a:gd name="T0" fmla="*/ 0 w 360"/>
                <a:gd name="T1" fmla="*/ 710 h 910"/>
                <a:gd name="T2" fmla="*/ 0 w 360"/>
                <a:gd name="T3" fmla="*/ 0 h 910"/>
                <a:gd name="T4" fmla="*/ 360 w 360"/>
                <a:gd name="T5" fmla="*/ 205 h 910"/>
                <a:gd name="T6" fmla="*/ 360 w 360"/>
                <a:gd name="T7" fmla="*/ 400 h 910"/>
                <a:gd name="T8" fmla="*/ 265 w 360"/>
                <a:gd name="T9" fmla="*/ 349 h 910"/>
                <a:gd name="T10" fmla="*/ 201 w 360"/>
                <a:gd name="T11" fmla="*/ 341 h 910"/>
                <a:gd name="T12" fmla="*/ 156 w 360"/>
                <a:gd name="T13" fmla="*/ 364 h 910"/>
                <a:gd name="T14" fmla="*/ 130 w 360"/>
                <a:gd name="T15" fmla="*/ 405 h 910"/>
                <a:gd name="T16" fmla="*/ 134 w 360"/>
                <a:gd name="T17" fmla="*/ 476 h 910"/>
                <a:gd name="T18" fmla="*/ 160 w 360"/>
                <a:gd name="T19" fmla="*/ 555 h 910"/>
                <a:gd name="T20" fmla="*/ 198 w 360"/>
                <a:gd name="T21" fmla="*/ 623 h 910"/>
                <a:gd name="T22" fmla="*/ 239 w 360"/>
                <a:gd name="T23" fmla="*/ 671 h 910"/>
                <a:gd name="T24" fmla="*/ 284 w 360"/>
                <a:gd name="T25" fmla="*/ 716 h 910"/>
                <a:gd name="T26" fmla="*/ 355 w 360"/>
                <a:gd name="T27" fmla="*/ 765 h 910"/>
                <a:gd name="T28" fmla="*/ 355 w 360"/>
                <a:gd name="T29" fmla="*/ 910 h 910"/>
                <a:gd name="T30" fmla="*/ 0 w 360"/>
                <a:gd name="T31" fmla="*/ 710 h 9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0"/>
                <a:gd name="T49" fmla="*/ 0 h 910"/>
                <a:gd name="T50" fmla="*/ 360 w 360"/>
                <a:gd name="T51" fmla="*/ 910 h 9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0" h="910">
                  <a:moveTo>
                    <a:pt x="0" y="710"/>
                  </a:moveTo>
                  <a:lnTo>
                    <a:pt x="0" y="0"/>
                  </a:lnTo>
                  <a:lnTo>
                    <a:pt x="360" y="205"/>
                  </a:lnTo>
                  <a:lnTo>
                    <a:pt x="360" y="400"/>
                  </a:lnTo>
                  <a:lnTo>
                    <a:pt x="265" y="349"/>
                  </a:lnTo>
                  <a:lnTo>
                    <a:pt x="201" y="341"/>
                  </a:lnTo>
                  <a:lnTo>
                    <a:pt x="156" y="364"/>
                  </a:lnTo>
                  <a:lnTo>
                    <a:pt x="130" y="405"/>
                  </a:lnTo>
                  <a:lnTo>
                    <a:pt x="134" y="476"/>
                  </a:lnTo>
                  <a:lnTo>
                    <a:pt x="160" y="555"/>
                  </a:lnTo>
                  <a:lnTo>
                    <a:pt x="198" y="623"/>
                  </a:lnTo>
                  <a:lnTo>
                    <a:pt x="239" y="671"/>
                  </a:lnTo>
                  <a:lnTo>
                    <a:pt x="284" y="716"/>
                  </a:lnTo>
                  <a:lnTo>
                    <a:pt x="355" y="765"/>
                  </a:lnTo>
                  <a:lnTo>
                    <a:pt x="355" y="910"/>
                  </a:lnTo>
                  <a:lnTo>
                    <a:pt x="0" y="710"/>
                  </a:lnTo>
                  <a:close/>
                </a:path>
              </a:pathLst>
            </a:custGeom>
            <a:gradFill rotWithShape="1">
              <a:gsLst>
                <a:gs pos="0">
                  <a:srgbClr val="047EA4"/>
                </a:gs>
                <a:gs pos="100000">
                  <a:srgbClr val="77B9CE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33" name="Freeform 50">
              <a:extLst>
                <a:ext uri="{FF2B5EF4-FFF2-40B4-BE49-F238E27FC236}">
                  <a16:creationId xmlns:a16="http://schemas.microsoft.com/office/drawing/2014/main" xmlns="" id="{BC64A091-D32E-4F11-848B-A5438F9ED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" y="3720"/>
              <a:ext cx="687" cy="511"/>
            </a:xfrm>
            <a:custGeom>
              <a:avLst/>
              <a:gdLst>
                <a:gd name="T0" fmla="*/ 609 w 687"/>
                <a:gd name="T1" fmla="*/ 218 h 511"/>
                <a:gd name="T2" fmla="*/ 552 w 687"/>
                <a:gd name="T3" fmla="*/ 184 h 511"/>
                <a:gd name="T4" fmla="*/ 504 w 687"/>
                <a:gd name="T5" fmla="*/ 143 h 511"/>
                <a:gd name="T6" fmla="*/ 470 w 687"/>
                <a:gd name="T7" fmla="*/ 101 h 511"/>
                <a:gd name="T8" fmla="*/ 455 w 687"/>
                <a:gd name="T9" fmla="*/ 45 h 511"/>
                <a:gd name="T10" fmla="*/ 470 w 687"/>
                <a:gd name="T11" fmla="*/ 0 h 511"/>
                <a:gd name="T12" fmla="*/ 230 w 687"/>
                <a:gd name="T13" fmla="*/ 146 h 511"/>
                <a:gd name="T14" fmla="*/ 135 w 687"/>
                <a:gd name="T15" fmla="*/ 95 h 511"/>
                <a:gd name="T16" fmla="*/ 71 w 687"/>
                <a:gd name="T17" fmla="*/ 87 h 511"/>
                <a:gd name="T18" fmla="*/ 26 w 687"/>
                <a:gd name="T19" fmla="*/ 110 h 511"/>
                <a:gd name="T20" fmla="*/ 0 w 687"/>
                <a:gd name="T21" fmla="*/ 151 h 511"/>
                <a:gd name="T22" fmla="*/ 4 w 687"/>
                <a:gd name="T23" fmla="*/ 222 h 511"/>
                <a:gd name="T24" fmla="*/ 30 w 687"/>
                <a:gd name="T25" fmla="*/ 301 h 511"/>
                <a:gd name="T26" fmla="*/ 68 w 687"/>
                <a:gd name="T27" fmla="*/ 369 h 511"/>
                <a:gd name="T28" fmla="*/ 109 w 687"/>
                <a:gd name="T29" fmla="*/ 417 h 511"/>
                <a:gd name="T30" fmla="*/ 154 w 687"/>
                <a:gd name="T31" fmla="*/ 462 h 511"/>
                <a:gd name="T32" fmla="*/ 225 w 687"/>
                <a:gd name="T33" fmla="*/ 511 h 511"/>
                <a:gd name="T34" fmla="*/ 687 w 687"/>
                <a:gd name="T35" fmla="*/ 263 h 511"/>
                <a:gd name="T36" fmla="*/ 609 w 687"/>
                <a:gd name="T37" fmla="*/ 218 h 5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87"/>
                <a:gd name="T58" fmla="*/ 0 h 511"/>
                <a:gd name="T59" fmla="*/ 687 w 687"/>
                <a:gd name="T60" fmla="*/ 511 h 5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87" h="511">
                  <a:moveTo>
                    <a:pt x="609" y="218"/>
                  </a:moveTo>
                  <a:lnTo>
                    <a:pt x="552" y="184"/>
                  </a:lnTo>
                  <a:lnTo>
                    <a:pt x="504" y="143"/>
                  </a:lnTo>
                  <a:lnTo>
                    <a:pt x="470" y="101"/>
                  </a:lnTo>
                  <a:lnTo>
                    <a:pt x="455" y="45"/>
                  </a:lnTo>
                  <a:lnTo>
                    <a:pt x="470" y="0"/>
                  </a:lnTo>
                  <a:lnTo>
                    <a:pt x="230" y="146"/>
                  </a:lnTo>
                  <a:lnTo>
                    <a:pt x="135" y="95"/>
                  </a:lnTo>
                  <a:lnTo>
                    <a:pt x="71" y="87"/>
                  </a:lnTo>
                  <a:lnTo>
                    <a:pt x="26" y="110"/>
                  </a:lnTo>
                  <a:lnTo>
                    <a:pt x="0" y="151"/>
                  </a:lnTo>
                  <a:lnTo>
                    <a:pt x="4" y="222"/>
                  </a:lnTo>
                  <a:lnTo>
                    <a:pt x="30" y="301"/>
                  </a:lnTo>
                  <a:lnTo>
                    <a:pt x="68" y="369"/>
                  </a:lnTo>
                  <a:lnTo>
                    <a:pt x="109" y="417"/>
                  </a:lnTo>
                  <a:lnTo>
                    <a:pt x="154" y="462"/>
                  </a:lnTo>
                  <a:lnTo>
                    <a:pt x="225" y="511"/>
                  </a:lnTo>
                  <a:lnTo>
                    <a:pt x="687" y="263"/>
                  </a:lnTo>
                  <a:lnTo>
                    <a:pt x="609" y="218"/>
                  </a:lnTo>
                  <a:close/>
                </a:path>
              </a:pathLst>
            </a:custGeom>
            <a:gradFill rotWithShape="1">
              <a:gsLst>
                <a:gs pos="0">
                  <a:srgbClr val="047EA4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34" name="Freeform 51">
              <a:extLst>
                <a:ext uri="{FF2B5EF4-FFF2-40B4-BE49-F238E27FC236}">
                  <a16:creationId xmlns:a16="http://schemas.microsoft.com/office/drawing/2014/main" xmlns="" id="{A8E44758-5345-45F5-8814-17841855B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4" y="3199"/>
              <a:ext cx="825" cy="472"/>
            </a:xfrm>
            <a:custGeom>
              <a:avLst/>
              <a:gdLst>
                <a:gd name="T0" fmla="*/ 0 w 825"/>
                <a:gd name="T1" fmla="*/ 266 h 472"/>
                <a:gd name="T2" fmla="*/ 465 w 825"/>
                <a:gd name="T3" fmla="*/ 0 h 472"/>
                <a:gd name="T4" fmla="*/ 825 w 825"/>
                <a:gd name="T5" fmla="*/ 202 h 472"/>
                <a:gd name="T6" fmla="*/ 360 w 825"/>
                <a:gd name="T7" fmla="*/ 472 h 472"/>
                <a:gd name="T8" fmla="*/ 0 w 825"/>
                <a:gd name="T9" fmla="*/ 266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5"/>
                <a:gd name="T16" fmla="*/ 0 h 472"/>
                <a:gd name="T17" fmla="*/ 825 w 825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5" h="472">
                  <a:moveTo>
                    <a:pt x="0" y="266"/>
                  </a:moveTo>
                  <a:lnTo>
                    <a:pt x="465" y="0"/>
                  </a:lnTo>
                  <a:lnTo>
                    <a:pt x="825" y="202"/>
                  </a:lnTo>
                  <a:lnTo>
                    <a:pt x="360" y="472"/>
                  </a:lnTo>
                  <a:lnTo>
                    <a:pt x="0" y="266"/>
                  </a:lnTo>
                  <a:close/>
                </a:path>
              </a:pathLst>
            </a:custGeom>
            <a:gradFill rotWithShape="1">
              <a:gsLst>
                <a:gs pos="0">
                  <a:srgbClr val="047EA4"/>
                </a:gs>
                <a:gs pos="100000">
                  <a:srgbClr val="BFDEE8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35" name="Freeform 52" descr="Light upward diagonal">
              <a:extLst>
                <a:ext uri="{FF2B5EF4-FFF2-40B4-BE49-F238E27FC236}">
                  <a16:creationId xmlns:a16="http://schemas.microsoft.com/office/drawing/2014/main" xmlns="" id="{6AFD382C-B151-414D-948D-7853E12D3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4" y="3402"/>
              <a:ext cx="465" cy="461"/>
            </a:xfrm>
            <a:custGeom>
              <a:avLst/>
              <a:gdLst>
                <a:gd name="T0" fmla="*/ 0 w 465"/>
                <a:gd name="T1" fmla="*/ 461 h 461"/>
                <a:gd name="T2" fmla="*/ 465 w 465"/>
                <a:gd name="T3" fmla="*/ 172 h 461"/>
                <a:gd name="T4" fmla="*/ 465 w 465"/>
                <a:gd name="T5" fmla="*/ 0 h 461"/>
                <a:gd name="T6" fmla="*/ 0 w 465"/>
                <a:gd name="T7" fmla="*/ 270 h 461"/>
                <a:gd name="T8" fmla="*/ 0 w 465"/>
                <a:gd name="T9" fmla="*/ 461 h 4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5"/>
                <a:gd name="T16" fmla="*/ 0 h 461"/>
                <a:gd name="T17" fmla="*/ 465 w 465"/>
                <a:gd name="T18" fmla="*/ 461 h 4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5" h="461">
                  <a:moveTo>
                    <a:pt x="0" y="461"/>
                  </a:moveTo>
                  <a:lnTo>
                    <a:pt x="465" y="172"/>
                  </a:lnTo>
                  <a:lnTo>
                    <a:pt x="465" y="0"/>
                  </a:lnTo>
                  <a:lnTo>
                    <a:pt x="0" y="270"/>
                  </a:lnTo>
                  <a:lnTo>
                    <a:pt x="0" y="461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53">
            <a:extLst>
              <a:ext uri="{FF2B5EF4-FFF2-40B4-BE49-F238E27FC236}">
                <a16:creationId xmlns:a16="http://schemas.microsoft.com/office/drawing/2014/main" xmlns="" id="{E841A721-317D-45F2-BFE4-255A538E58A0}"/>
              </a:ext>
            </a:extLst>
          </p:cNvPr>
          <p:cNvGrpSpPr>
            <a:grpSpLocks/>
          </p:cNvGrpSpPr>
          <p:nvPr/>
        </p:nvGrpSpPr>
        <p:grpSpPr bwMode="auto">
          <a:xfrm>
            <a:off x="3190875" y="1662113"/>
            <a:ext cx="1006475" cy="1357312"/>
            <a:chOff x="1509" y="1722"/>
            <a:chExt cx="634" cy="855"/>
          </a:xfrm>
        </p:grpSpPr>
        <p:grpSp>
          <p:nvGrpSpPr>
            <p:cNvPr id="6220" name="Group 54">
              <a:extLst>
                <a:ext uri="{FF2B5EF4-FFF2-40B4-BE49-F238E27FC236}">
                  <a16:creationId xmlns:a16="http://schemas.microsoft.com/office/drawing/2014/main" xmlns="" id="{471B0768-8857-40DA-A433-78BFEA0401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9" y="1722"/>
              <a:ext cx="584" cy="855"/>
              <a:chOff x="8751" y="2015"/>
              <a:chExt cx="1460" cy="2137"/>
            </a:xfrm>
          </p:grpSpPr>
          <p:grpSp>
            <p:nvGrpSpPr>
              <p:cNvPr id="6222" name="Group 55">
                <a:extLst>
                  <a:ext uri="{FF2B5EF4-FFF2-40B4-BE49-F238E27FC236}">
                    <a16:creationId xmlns:a16="http://schemas.microsoft.com/office/drawing/2014/main" xmlns="" id="{90B547D1-C5B9-4674-BBF0-13B9AF30DA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06" y="2015"/>
                <a:ext cx="904" cy="1808"/>
                <a:chOff x="9306" y="2015"/>
                <a:chExt cx="904" cy="1808"/>
              </a:xfrm>
            </p:grpSpPr>
            <p:sp>
              <p:nvSpPr>
                <p:cNvPr id="6225" name="Freeform 56" descr="Light upward diagonal">
                  <a:extLst>
                    <a:ext uri="{FF2B5EF4-FFF2-40B4-BE49-F238E27FC236}">
                      <a16:creationId xmlns:a16="http://schemas.microsoft.com/office/drawing/2014/main" xmlns="" id="{9D592008-DFAB-4B6F-B50C-1CF34F0D26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06" y="2592"/>
                  <a:ext cx="904" cy="1231"/>
                </a:xfrm>
                <a:custGeom>
                  <a:avLst/>
                  <a:gdLst>
                    <a:gd name="T0" fmla="*/ 435 w 904"/>
                    <a:gd name="T1" fmla="*/ 401 h 1231"/>
                    <a:gd name="T2" fmla="*/ 435 w 904"/>
                    <a:gd name="T3" fmla="*/ 255 h 1231"/>
                    <a:gd name="T4" fmla="*/ 904 w 904"/>
                    <a:gd name="T5" fmla="*/ 0 h 1231"/>
                    <a:gd name="T6" fmla="*/ 904 w 904"/>
                    <a:gd name="T7" fmla="*/ 686 h 1231"/>
                    <a:gd name="T8" fmla="*/ 0 w 904"/>
                    <a:gd name="T9" fmla="*/ 1231 h 1231"/>
                    <a:gd name="T10" fmla="*/ 0 w 904"/>
                    <a:gd name="T11" fmla="*/ 641 h 1231"/>
                    <a:gd name="T12" fmla="*/ 435 w 904"/>
                    <a:gd name="T13" fmla="*/ 401 h 12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04"/>
                    <a:gd name="T22" fmla="*/ 0 h 1231"/>
                    <a:gd name="T23" fmla="*/ 904 w 904"/>
                    <a:gd name="T24" fmla="*/ 1231 h 123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04" h="1231">
                      <a:moveTo>
                        <a:pt x="435" y="401"/>
                      </a:moveTo>
                      <a:lnTo>
                        <a:pt x="435" y="255"/>
                      </a:lnTo>
                      <a:lnTo>
                        <a:pt x="904" y="0"/>
                      </a:lnTo>
                      <a:lnTo>
                        <a:pt x="904" y="686"/>
                      </a:lnTo>
                      <a:lnTo>
                        <a:pt x="0" y="1231"/>
                      </a:lnTo>
                      <a:lnTo>
                        <a:pt x="0" y="641"/>
                      </a:lnTo>
                      <a:lnTo>
                        <a:pt x="435" y="40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26" name="Freeform 57" descr="Light upward diagonal">
                  <a:extLst>
                    <a:ext uri="{FF2B5EF4-FFF2-40B4-BE49-F238E27FC236}">
                      <a16:creationId xmlns:a16="http://schemas.microsoft.com/office/drawing/2014/main" xmlns="" id="{8D5008E9-39B2-48BC-9C9C-34B395EE5F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45" y="2015"/>
                  <a:ext cx="465" cy="461"/>
                </a:xfrm>
                <a:custGeom>
                  <a:avLst/>
                  <a:gdLst>
                    <a:gd name="T0" fmla="*/ 0 w 465"/>
                    <a:gd name="T1" fmla="*/ 461 h 461"/>
                    <a:gd name="T2" fmla="*/ 465 w 465"/>
                    <a:gd name="T3" fmla="*/ 172 h 461"/>
                    <a:gd name="T4" fmla="*/ 465 w 465"/>
                    <a:gd name="T5" fmla="*/ 0 h 461"/>
                    <a:gd name="T6" fmla="*/ 0 w 465"/>
                    <a:gd name="T7" fmla="*/ 270 h 461"/>
                    <a:gd name="T8" fmla="*/ 0 w 465"/>
                    <a:gd name="T9" fmla="*/ 461 h 4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5"/>
                    <a:gd name="T16" fmla="*/ 0 h 461"/>
                    <a:gd name="T17" fmla="*/ 465 w 465"/>
                    <a:gd name="T18" fmla="*/ 461 h 4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5" h="461">
                      <a:moveTo>
                        <a:pt x="0" y="461"/>
                      </a:moveTo>
                      <a:lnTo>
                        <a:pt x="465" y="172"/>
                      </a:lnTo>
                      <a:lnTo>
                        <a:pt x="465" y="0"/>
                      </a:lnTo>
                      <a:lnTo>
                        <a:pt x="0" y="270"/>
                      </a:lnTo>
                      <a:lnTo>
                        <a:pt x="0" y="461"/>
                      </a:lnTo>
                      <a:close/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223" name="Freeform 58">
                <a:extLst>
                  <a:ext uri="{FF2B5EF4-FFF2-40B4-BE49-F238E27FC236}">
                    <a16:creationId xmlns:a16="http://schemas.microsoft.com/office/drawing/2014/main" xmlns="" id="{C04870B3-BF22-44BD-B2E8-B6E1F4D40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" y="3237"/>
                <a:ext cx="560" cy="915"/>
              </a:xfrm>
              <a:custGeom>
                <a:avLst/>
                <a:gdLst>
                  <a:gd name="T0" fmla="*/ 10 w 560"/>
                  <a:gd name="T1" fmla="*/ 335 h 915"/>
                  <a:gd name="T2" fmla="*/ 560 w 560"/>
                  <a:gd name="T3" fmla="*/ 0 h 915"/>
                  <a:gd name="T4" fmla="*/ 560 w 560"/>
                  <a:gd name="T5" fmla="*/ 585 h 915"/>
                  <a:gd name="T6" fmla="*/ 0 w 560"/>
                  <a:gd name="T7" fmla="*/ 915 h 915"/>
                  <a:gd name="T8" fmla="*/ 10 w 560"/>
                  <a:gd name="T9" fmla="*/ 335 h 9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0"/>
                  <a:gd name="T16" fmla="*/ 0 h 915"/>
                  <a:gd name="T17" fmla="*/ 560 w 560"/>
                  <a:gd name="T18" fmla="*/ 915 h 9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0" h="915">
                    <a:moveTo>
                      <a:pt x="10" y="335"/>
                    </a:moveTo>
                    <a:lnTo>
                      <a:pt x="560" y="0"/>
                    </a:lnTo>
                    <a:lnTo>
                      <a:pt x="560" y="585"/>
                    </a:lnTo>
                    <a:lnTo>
                      <a:pt x="0" y="915"/>
                    </a:lnTo>
                    <a:lnTo>
                      <a:pt x="10" y="335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224" name="Freeform 59">
                <a:extLst>
                  <a:ext uri="{FF2B5EF4-FFF2-40B4-BE49-F238E27FC236}">
                    <a16:creationId xmlns:a16="http://schemas.microsoft.com/office/drawing/2014/main" xmlns="" id="{351187AE-1543-47A1-B768-C7BCE1C68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9" y="2183"/>
                <a:ext cx="472" cy="663"/>
              </a:xfrm>
              <a:custGeom>
                <a:avLst/>
                <a:gdLst>
                  <a:gd name="T0" fmla="*/ 4 w 472"/>
                  <a:gd name="T1" fmla="*/ 288 h 663"/>
                  <a:gd name="T2" fmla="*/ 472 w 472"/>
                  <a:gd name="T3" fmla="*/ 0 h 663"/>
                  <a:gd name="T4" fmla="*/ 472 w 472"/>
                  <a:gd name="T5" fmla="*/ 408 h 663"/>
                  <a:gd name="T6" fmla="*/ 0 w 472"/>
                  <a:gd name="T7" fmla="*/ 663 h 663"/>
                  <a:gd name="T8" fmla="*/ 4 w 472"/>
                  <a:gd name="T9" fmla="*/ 288 h 6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2"/>
                  <a:gd name="T16" fmla="*/ 0 h 663"/>
                  <a:gd name="T17" fmla="*/ 472 w 472"/>
                  <a:gd name="T18" fmla="*/ 663 h 6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2" h="663">
                    <a:moveTo>
                      <a:pt x="4" y="288"/>
                    </a:moveTo>
                    <a:lnTo>
                      <a:pt x="472" y="0"/>
                    </a:lnTo>
                    <a:lnTo>
                      <a:pt x="472" y="408"/>
                    </a:lnTo>
                    <a:lnTo>
                      <a:pt x="0" y="663"/>
                    </a:lnTo>
                    <a:lnTo>
                      <a:pt x="4" y="288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221" name="Line 60">
              <a:extLst>
                <a:ext uri="{FF2B5EF4-FFF2-40B4-BE49-F238E27FC236}">
                  <a16:creationId xmlns:a16="http://schemas.microsoft.com/office/drawing/2014/main" xmlns="" id="{1BEE6F8A-4E94-4AA7-B6BB-5B293AD35D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50" y="1846"/>
              <a:ext cx="293" cy="16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253" name="Line 61">
            <a:extLst>
              <a:ext uri="{FF2B5EF4-FFF2-40B4-BE49-F238E27FC236}">
                <a16:creationId xmlns:a16="http://schemas.microsoft.com/office/drawing/2014/main" xmlns="" id="{CAF1BC8C-17CB-423C-95A8-FF3A102AF74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6350" y="2266950"/>
            <a:ext cx="1260475" cy="71120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54" name="Line 62">
            <a:extLst>
              <a:ext uri="{FF2B5EF4-FFF2-40B4-BE49-F238E27FC236}">
                <a16:creationId xmlns:a16="http://schemas.microsoft.com/office/drawing/2014/main" xmlns="" id="{AB41CF63-2609-45DD-BB93-36CAA5FFD98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52825" y="2433638"/>
            <a:ext cx="1260475" cy="71120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55" name="Line 63">
            <a:extLst>
              <a:ext uri="{FF2B5EF4-FFF2-40B4-BE49-F238E27FC236}">
                <a16:creationId xmlns:a16="http://schemas.microsoft.com/office/drawing/2014/main" xmlns="" id="{22BCDE57-AF51-4A19-885D-5A03F84F399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00400" y="2643188"/>
            <a:ext cx="1173163" cy="66675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56" name="Line 64">
            <a:extLst>
              <a:ext uri="{FF2B5EF4-FFF2-40B4-BE49-F238E27FC236}">
                <a16:creationId xmlns:a16="http://schemas.microsoft.com/office/drawing/2014/main" xmlns="" id="{DF9D19B9-5FC5-4BC1-BC2B-20EE536875A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86113" y="2990850"/>
            <a:ext cx="1173162" cy="66675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57" name="Line 65">
            <a:extLst>
              <a:ext uri="{FF2B5EF4-FFF2-40B4-BE49-F238E27FC236}">
                <a16:creationId xmlns:a16="http://schemas.microsoft.com/office/drawing/2014/main" xmlns="" id="{C7634D86-CBA8-4CD6-BEAA-8C55E66B530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4763" y="2176463"/>
            <a:ext cx="1260475" cy="71120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58" name="Line 66">
            <a:extLst>
              <a:ext uri="{FF2B5EF4-FFF2-40B4-BE49-F238E27FC236}">
                <a16:creationId xmlns:a16="http://schemas.microsoft.com/office/drawing/2014/main" xmlns="" id="{E6B5383A-F021-4C99-8619-8A825C3CD34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43338" y="1947863"/>
            <a:ext cx="1260475" cy="71120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59" name="Line 67">
            <a:extLst>
              <a:ext uri="{FF2B5EF4-FFF2-40B4-BE49-F238E27FC236}">
                <a16:creationId xmlns:a16="http://schemas.microsoft.com/office/drawing/2014/main" xmlns="" id="{1504585C-7F52-43AC-8869-92D353B5495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29050" y="1824038"/>
            <a:ext cx="1260475" cy="71120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60" name="Line 68">
            <a:extLst>
              <a:ext uri="{FF2B5EF4-FFF2-40B4-BE49-F238E27FC236}">
                <a16:creationId xmlns:a16="http://schemas.microsoft.com/office/drawing/2014/main" xmlns="" id="{3D60C4A8-E67B-4DF4-B46E-F9D31F77739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29088" y="1657350"/>
            <a:ext cx="1260475" cy="711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159" name="Group 69">
            <a:extLst>
              <a:ext uri="{FF2B5EF4-FFF2-40B4-BE49-F238E27FC236}">
                <a16:creationId xmlns:a16="http://schemas.microsoft.com/office/drawing/2014/main" xmlns="" id="{B276CA86-5E37-4193-8566-5E2FDBC6DFC7}"/>
              </a:ext>
            </a:extLst>
          </p:cNvPr>
          <p:cNvGrpSpPr>
            <a:grpSpLocks/>
          </p:cNvGrpSpPr>
          <p:nvPr/>
        </p:nvGrpSpPr>
        <p:grpSpPr bwMode="auto">
          <a:xfrm>
            <a:off x="6489700" y="3325813"/>
            <a:ext cx="769938" cy="1208087"/>
            <a:chOff x="2138" y="2032"/>
            <a:chExt cx="1211" cy="1902"/>
          </a:xfrm>
        </p:grpSpPr>
        <p:sp>
          <p:nvSpPr>
            <p:cNvPr id="6211" name="Freeform 70">
              <a:extLst>
                <a:ext uri="{FF2B5EF4-FFF2-40B4-BE49-F238E27FC236}">
                  <a16:creationId xmlns:a16="http://schemas.microsoft.com/office/drawing/2014/main" xmlns="" id="{19DAE00C-F4D1-4B90-89B1-A27F2503F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" y="2312"/>
              <a:ext cx="464" cy="1622"/>
            </a:xfrm>
            <a:custGeom>
              <a:avLst/>
              <a:gdLst>
                <a:gd name="T0" fmla="*/ 0 w 464"/>
                <a:gd name="T1" fmla="*/ 1622 h 1622"/>
                <a:gd name="T2" fmla="*/ 11 w 464"/>
                <a:gd name="T3" fmla="*/ 1573 h 1622"/>
                <a:gd name="T4" fmla="*/ 24 w 464"/>
                <a:gd name="T5" fmla="*/ 1420 h 1622"/>
                <a:gd name="T6" fmla="*/ 44 w 464"/>
                <a:gd name="T7" fmla="*/ 1245 h 1622"/>
                <a:gd name="T8" fmla="*/ 71 w 464"/>
                <a:gd name="T9" fmla="*/ 1101 h 1622"/>
                <a:gd name="T10" fmla="*/ 84 w 464"/>
                <a:gd name="T11" fmla="*/ 1055 h 1622"/>
                <a:gd name="T12" fmla="*/ 134 w 464"/>
                <a:gd name="T13" fmla="*/ 1005 h 1622"/>
                <a:gd name="T14" fmla="*/ 189 w 464"/>
                <a:gd name="T15" fmla="*/ 965 h 1622"/>
                <a:gd name="T16" fmla="*/ 243 w 464"/>
                <a:gd name="T17" fmla="*/ 932 h 1622"/>
                <a:gd name="T18" fmla="*/ 324 w 464"/>
                <a:gd name="T19" fmla="*/ 880 h 1622"/>
                <a:gd name="T20" fmla="*/ 369 w 464"/>
                <a:gd name="T21" fmla="*/ 855 h 1622"/>
                <a:gd name="T22" fmla="*/ 389 w 464"/>
                <a:gd name="T23" fmla="*/ 780 h 1622"/>
                <a:gd name="T24" fmla="*/ 454 w 464"/>
                <a:gd name="T25" fmla="*/ 765 h 1622"/>
                <a:gd name="T26" fmla="*/ 464 w 464"/>
                <a:gd name="T27" fmla="*/ 730 h 1622"/>
                <a:gd name="T28" fmla="*/ 464 w 464"/>
                <a:gd name="T29" fmla="*/ 695 h 1622"/>
                <a:gd name="T30" fmla="*/ 454 w 464"/>
                <a:gd name="T31" fmla="*/ 640 h 1622"/>
                <a:gd name="T32" fmla="*/ 409 w 464"/>
                <a:gd name="T33" fmla="*/ 605 h 1622"/>
                <a:gd name="T34" fmla="*/ 359 w 464"/>
                <a:gd name="T35" fmla="*/ 595 h 1622"/>
                <a:gd name="T36" fmla="*/ 330 w 464"/>
                <a:gd name="T37" fmla="*/ 579 h 1622"/>
                <a:gd name="T38" fmla="*/ 319 w 464"/>
                <a:gd name="T39" fmla="*/ 560 h 1622"/>
                <a:gd name="T40" fmla="*/ 294 w 464"/>
                <a:gd name="T41" fmla="*/ 510 h 1622"/>
                <a:gd name="T42" fmla="*/ 284 w 464"/>
                <a:gd name="T43" fmla="*/ 455 h 1622"/>
                <a:gd name="T44" fmla="*/ 284 w 464"/>
                <a:gd name="T45" fmla="*/ 410 h 1622"/>
                <a:gd name="T46" fmla="*/ 277 w 464"/>
                <a:gd name="T47" fmla="*/ 373 h 1622"/>
                <a:gd name="T48" fmla="*/ 269 w 464"/>
                <a:gd name="T49" fmla="*/ 370 h 1622"/>
                <a:gd name="T50" fmla="*/ 247 w 464"/>
                <a:gd name="T51" fmla="*/ 347 h 1622"/>
                <a:gd name="T52" fmla="*/ 258 w 464"/>
                <a:gd name="T53" fmla="*/ 302 h 1622"/>
                <a:gd name="T54" fmla="*/ 284 w 464"/>
                <a:gd name="T55" fmla="*/ 230 h 1622"/>
                <a:gd name="T56" fmla="*/ 304 w 464"/>
                <a:gd name="T57" fmla="*/ 160 h 1622"/>
                <a:gd name="T58" fmla="*/ 294 w 464"/>
                <a:gd name="T59" fmla="*/ 90 h 1622"/>
                <a:gd name="T60" fmla="*/ 294 w 464"/>
                <a:gd name="T61" fmla="*/ 35 h 1622"/>
                <a:gd name="T62" fmla="*/ 299 w 464"/>
                <a:gd name="T63" fmla="*/ 0 h 1622"/>
                <a:gd name="T64" fmla="*/ 284 w 464"/>
                <a:gd name="T65" fmla="*/ 32 h 16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64"/>
                <a:gd name="T100" fmla="*/ 0 h 1622"/>
                <a:gd name="T101" fmla="*/ 464 w 464"/>
                <a:gd name="T102" fmla="*/ 1622 h 16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64" h="1622">
                  <a:moveTo>
                    <a:pt x="0" y="1622"/>
                  </a:moveTo>
                  <a:lnTo>
                    <a:pt x="11" y="1573"/>
                  </a:lnTo>
                  <a:lnTo>
                    <a:pt x="24" y="1420"/>
                  </a:lnTo>
                  <a:lnTo>
                    <a:pt x="44" y="1245"/>
                  </a:lnTo>
                  <a:lnTo>
                    <a:pt x="71" y="1101"/>
                  </a:lnTo>
                  <a:lnTo>
                    <a:pt x="84" y="1055"/>
                  </a:lnTo>
                  <a:lnTo>
                    <a:pt x="134" y="1005"/>
                  </a:lnTo>
                  <a:lnTo>
                    <a:pt x="189" y="965"/>
                  </a:lnTo>
                  <a:lnTo>
                    <a:pt x="243" y="932"/>
                  </a:lnTo>
                  <a:lnTo>
                    <a:pt x="324" y="880"/>
                  </a:lnTo>
                  <a:lnTo>
                    <a:pt x="369" y="855"/>
                  </a:lnTo>
                  <a:lnTo>
                    <a:pt x="389" y="780"/>
                  </a:lnTo>
                  <a:lnTo>
                    <a:pt x="454" y="765"/>
                  </a:lnTo>
                  <a:lnTo>
                    <a:pt x="464" y="730"/>
                  </a:lnTo>
                  <a:lnTo>
                    <a:pt x="464" y="695"/>
                  </a:lnTo>
                  <a:lnTo>
                    <a:pt x="454" y="640"/>
                  </a:lnTo>
                  <a:lnTo>
                    <a:pt x="409" y="605"/>
                  </a:lnTo>
                  <a:lnTo>
                    <a:pt x="359" y="595"/>
                  </a:lnTo>
                  <a:lnTo>
                    <a:pt x="330" y="579"/>
                  </a:lnTo>
                  <a:lnTo>
                    <a:pt x="319" y="560"/>
                  </a:lnTo>
                  <a:lnTo>
                    <a:pt x="294" y="510"/>
                  </a:lnTo>
                  <a:lnTo>
                    <a:pt x="284" y="455"/>
                  </a:lnTo>
                  <a:lnTo>
                    <a:pt x="284" y="410"/>
                  </a:lnTo>
                  <a:lnTo>
                    <a:pt x="277" y="373"/>
                  </a:lnTo>
                  <a:lnTo>
                    <a:pt x="269" y="370"/>
                  </a:lnTo>
                  <a:lnTo>
                    <a:pt x="247" y="347"/>
                  </a:lnTo>
                  <a:lnTo>
                    <a:pt x="258" y="302"/>
                  </a:lnTo>
                  <a:lnTo>
                    <a:pt x="284" y="230"/>
                  </a:lnTo>
                  <a:lnTo>
                    <a:pt x="304" y="160"/>
                  </a:lnTo>
                  <a:lnTo>
                    <a:pt x="294" y="90"/>
                  </a:lnTo>
                  <a:lnTo>
                    <a:pt x="294" y="35"/>
                  </a:lnTo>
                  <a:lnTo>
                    <a:pt x="299" y="0"/>
                  </a:lnTo>
                  <a:lnTo>
                    <a:pt x="284" y="3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12" name="Freeform 71">
              <a:extLst>
                <a:ext uri="{FF2B5EF4-FFF2-40B4-BE49-F238E27FC236}">
                  <a16:creationId xmlns:a16="http://schemas.microsoft.com/office/drawing/2014/main" xmlns="" id="{0D576973-C8AB-4D51-8F6F-17091FDAB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7" y="3077"/>
              <a:ext cx="385" cy="95"/>
            </a:xfrm>
            <a:custGeom>
              <a:avLst/>
              <a:gdLst>
                <a:gd name="T0" fmla="*/ 385 w 385"/>
                <a:gd name="T1" fmla="*/ 45 h 95"/>
                <a:gd name="T2" fmla="*/ 285 w 385"/>
                <a:gd name="T3" fmla="*/ 75 h 95"/>
                <a:gd name="T4" fmla="*/ 210 w 385"/>
                <a:gd name="T5" fmla="*/ 90 h 95"/>
                <a:gd name="T6" fmla="*/ 130 w 385"/>
                <a:gd name="T7" fmla="*/ 90 h 95"/>
                <a:gd name="T8" fmla="*/ 60 w 385"/>
                <a:gd name="T9" fmla="*/ 95 h 95"/>
                <a:gd name="T10" fmla="*/ 0 w 385"/>
                <a:gd name="T11" fmla="*/ 95 h 95"/>
                <a:gd name="T12" fmla="*/ 5 w 385"/>
                <a:gd name="T13" fmla="*/ 60 h 95"/>
                <a:gd name="T14" fmla="*/ 25 w 385"/>
                <a:gd name="T15" fmla="*/ 10 h 95"/>
                <a:gd name="T16" fmla="*/ 55 w 385"/>
                <a:gd name="T17" fmla="*/ 0 h 95"/>
                <a:gd name="T18" fmla="*/ 90 w 385"/>
                <a:gd name="T19" fmla="*/ 0 h 95"/>
                <a:gd name="T20" fmla="*/ 140 w 385"/>
                <a:gd name="T21" fmla="*/ 10 h 95"/>
                <a:gd name="T22" fmla="*/ 223 w 385"/>
                <a:gd name="T23" fmla="*/ 6 h 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5"/>
                <a:gd name="T37" fmla="*/ 0 h 95"/>
                <a:gd name="T38" fmla="*/ 385 w 385"/>
                <a:gd name="T39" fmla="*/ 95 h 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5" h="95">
                  <a:moveTo>
                    <a:pt x="385" y="45"/>
                  </a:moveTo>
                  <a:lnTo>
                    <a:pt x="285" y="75"/>
                  </a:lnTo>
                  <a:lnTo>
                    <a:pt x="210" y="90"/>
                  </a:lnTo>
                  <a:lnTo>
                    <a:pt x="130" y="90"/>
                  </a:lnTo>
                  <a:lnTo>
                    <a:pt x="60" y="95"/>
                  </a:lnTo>
                  <a:lnTo>
                    <a:pt x="0" y="95"/>
                  </a:lnTo>
                  <a:lnTo>
                    <a:pt x="5" y="60"/>
                  </a:lnTo>
                  <a:lnTo>
                    <a:pt x="25" y="10"/>
                  </a:lnTo>
                  <a:lnTo>
                    <a:pt x="55" y="0"/>
                  </a:lnTo>
                  <a:lnTo>
                    <a:pt x="90" y="0"/>
                  </a:lnTo>
                  <a:lnTo>
                    <a:pt x="140" y="10"/>
                  </a:lnTo>
                  <a:lnTo>
                    <a:pt x="223" y="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13" name="Freeform 72">
              <a:extLst>
                <a:ext uri="{FF2B5EF4-FFF2-40B4-BE49-F238E27FC236}">
                  <a16:creationId xmlns:a16="http://schemas.microsoft.com/office/drawing/2014/main" xmlns="" id="{3AAB5B03-12C4-4ED6-B49E-FB3F5FC85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" y="3064"/>
              <a:ext cx="300" cy="739"/>
            </a:xfrm>
            <a:custGeom>
              <a:avLst/>
              <a:gdLst>
                <a:gd name="T0" fmla="*/ 289 w 300"/>
                <a:gd name="T1" fmla="*/ 739 h 739"/>
                <a:gd name="T2" fmla="*/ 300 w 300"/>
                <a:gd name="T3" fmla="*/ 649 h 739"/>
                <a:gd name="T4" fmla="*/ 296 w 300"/>
                <a:gd name="T5" fmla="*/ 544 h 739"/>
                <a:gd name="T6" fmla="*/ 288 w 300"/>
                <a:gd name="T7" fmla="*/ 438 h 739"/>
                <a:gd name="T8" fmla="*/ 283 w 300"/>
                <a:gd name="T9" fmla="*/ 303 h 739"/>
                <a:gd name="T10" fmla="*/ 273 w 300"/>
                <a:gd name="T11" fmla="*/ 243 h 739"/>
                <a:gd name="T12" fmla="*/ 248 w 300"/>
                <a:gd name="T13" fmla="*/ 193 h 739"/>
                <a:gd name="T14" fmla="*/ 225 w 300"/>
                <a:gd name="T15" fmla="*/ 161 h 739"/>
                <a:gd name="T16" fmla="*/ 161 w 300"/>
                <a:gd name="T17" fmla="*/ 109 h 739"/>
                <a:gd name="T18" fmla="*/ 93 w 300"/>
                <a:gd name="T19" fmla="*/ 73 h 739"/>
                <a:gd name="T20" fmla="*/ 28 w 300"/>
                <a:gd name="T21" fmla="*/ 48 h 739"/>
                <a:gd name="T22" fmla="*/ 0 w 300"/>
                <a:gd name="T23" fmla="*/ 0 h 7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0"/>
                <a:gd name="T37" fmla="*/ 0 h 739"/>
                <a:gd name="T38" fmla="*/ 300 w 300"/>
                <a:gd name="T39" fmla="*/ 739 h 7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0" h="739">
                  <a:moveTo>
                    <a:pt x="289" y="739"/>
                  </a:moveTo>
                  <a:lnTo>
                    <a:pt x="300" y="649"/>
                  </a:lnTo>
                  <a:lnTo>
                    <a:pt x="296" y="544"/>
                  </a:lnTo>
                  <a:lnTo>
                    <a:pt x="288" y="438"/>
                  </a:lnTo>
                  <a:lnTo>
                    <a:pt x="283" y="303"/>
                  </a:lnTo>
                  <a:lnTo>
                    <a:pt x="273" y="243"/>
                  </a:lnTo>
                  <a:lnTo>
                    <a:pt x="248" y="193"/>
                  </a:lnTo>
                  <a:lnTo>
                    <a:pt x="225" y="161"/>
                  </a:lnTo>
                  <a:lnTo>
                    <a:pt x="161" y="109"/>
                  </a:lnTo>
                  <a:lnTo>
                    <a:pt x="93" y="73"/>
                  </a:lnTo>
                  <a:lnTo>
                    <a:pt x="28" y="4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14" name="Freeform 73">
              <a:extLst>
                <a:ext uri="{FF2B5EF4-FFF2-40B4-BE49-F238E27FC236}">
                  <a16:creationId xmlns:a16="http://schemas.microsoft.com/office/drawing/2014/main" xmlns="" id="{818A4CC6-3C79-4E81-8E26-933274329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" y="2032"/>
              <a:ext cx="930" cy="1100"/>
            </a:xfrm>
            <a:custGeom>
              <a:avLst/>
              <a:gdLst>
                <a:gd name="T0" fmla="*/ 0 w 930"/>
                <a:gd name="T1" fmla="*/ 190 h 1100"/>
                <a:gd name="T2" fmla="*/ 25 w 930"/>
                <a:gd name="T3" fmla="*/ 265 h 1100"/>
                <a:gd name="T4" fmla="*/ 90 w 930"/>
                <a:gd name="T5" fmla="*/ 350 h 1100"/>
                <a:gd name="T6" fmla="*/ 180 w 930"/>
                <a:gd name="T7" fmla="*/ 400 h 1100"/>
                <a:gd name="T8" fmla="*/ 205 w 930"/>
                <a:gd name="T9" fmla="*/ 495 h 1100"/>
                <a:gd name="T10" fmla="*/ 190 w 930"/>
                <a:gd name="T11" fmla="*/ 575 h 1100"/>
                <a:gd name="T12" fmla="*/ 230 w 930"/>
                <a:gd name="T13" fmla="*/ 640 h 1100"/>
                <a:gd name="T14" fmla="*/ 215 w 930"/>
                <a:gd name="T15" fmla="*/ 710 h 1100"/>
                <a:gd name="T16" fmla="*/ 200 w 930"/>
                <a:gd name="T17" fmla="*/ 820 h 1100"/>
                <a:gd name="T18" fmla="*/ 150 w 930"/>
                <a:gd name="T19" fmla="*/ 875 h 1100"/>
                <a:gd name="T20" fmla="*/ 200 w 930"/>
                <a:gd name="T21" fmla="*/ 950 h 1100"/>
                <a:gd name="T22" fmla="*/ 300 w 930"/>
                <a:gd name="T23" fmla="*/ 1020 h 1100"/>
                <a:gd name="T24" fmla="*/ 395 w 930"/>
                <a:gd name="T25" fmla="*/ 1055 h 1100"/>
                <a:gd name="T26" fmla="*/ 520 w 930"/>
                <a:gd name="T27" fmla="*/ 1095 h 1100"/>
                <a:gd name="T28" fmla="*/ 630 w 930"/>
                <a:gd name="T29" fmla="*/ 1100 h 1100"/>
                <a:gd name="T30" fmla="*/ 705 w 930"/>
                <a:gd name="T31" fmla="*/ 1060 h 1100"/>
                <a:gd name="T32" fmla="*/ 750 w 930"/>
                <a:gd name="T33" fmla="*/ 980 h 1100"/>
                <a:gd name="T34" fmla="*/ 815 w 930"/>
                <a:gd name="T35" fmla="*/ 915 h 1100"/>
                <a:gd name="T36" fmla="*/ 890 w 930"/>
                <a:gd name="T37" fmla="*/ 830 h 1100"/>
                <a:gd name="T38" fmla="*/ 930 w 930"/>
                <a:gd name="T39" fmla="*/ 740 h 1100"/>
                <a:gd name="T40" fmla="*/ 910 w 930"/>
                <a:gd name="T41" fmla="*/ 660 h 1100"/>
                <a:gd name="T42" fmla="*/ 860 w 930"/>
                <a:gd name="T43" fmla="*/ 545 h 1100"/>
                <a:gd name="T44" fmla="*/ 790 w 930"/>
                <a:gd name="T45" fmla="*/ 395 h 1100"/>
                <a:gd name="T46" fmla="*/ 735 w 930"/>
                <a:gd name="T47" fmla="*/ 285 h 1100"/>
                <a:gd name="T48" fmla="*/ 690 w 930"/>
                <a:gd name="T49" fmla="*/ 155 h 1100"/>
                <a:gd name="T50" fmla="*/ 620 w 930"/>
                <a:gd name="T51" fmla="*/ 75 h 1100"/>
                <a:gd name="T52" fmla="*/ 485 w 930"/>
                <a:gd name="T53" fmla="*/ 0 h 1100"/>
                <a:gd name="T54" fmla="*/ 400 w 930"/>
                <a:gd name="T55" fmla="*/ 10 h 1100"/>
                <a:gd name="T56" fmla="*/ 315 w 930"/>
                <a:gd name="T57" fmla="*/ 10 h 1100"/>
                <a:gd name="T58" fmla="*/ 215 w 930"/>
                <a:gd name="T59" fmla="*/ 25 h 1100"/>
                <a:gd name="T60" fmla="*/ 135 w 930"/>
                <a:gd name="T61" fmla="*/ 70 h 1100"/>
                <a:gd name="T62" fmla="*/ 25 w 930"/>
                <a:gd name="T63" fmla="*/ 132 h 11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30"/>
                <a:gd name="T97" fmla="*/ 0 h 1100"/>
                <a:gd name="T98" fmla="*/ 930 w 930"/>
                <a:gd name="T99" fmla="*/ 1100 h 11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30" h="1100">
                  <a:moveTo>
                    <a:pt x="25" y="132"/>
                  </a:moveTo>
                  <a:lnTo>
                    <a:pt x="0" y="190"/>
                  </a:lnTo>
                  <a:lnTo>
                    <a:pt x="5" y="240"/>
                  </a:lnTo>
                  <a:lnTo>
                    <a:pt x="25" y="265"/>
                  </a:lnTo>
                  <a:lnTo>
                    <a:pt x="55" y="305"/>
                  </a:lnTo>
                  <a:lnTo>
                    <a:pt x="90" y="350"/>
                  </a:lnTo>
                  <a:lnTo>
                    <a:pt x="130" y="380"/>
                  </a:lnTo>
                  <a:lnTo>
                    <a:pt x="180" y="400"/>
                  </a:lnTo>
                  <a:lnTo>
                    <a:pt x="205" y="445"/>
                  </a:lnTo>
                  <a:lnTo>
                    <a:pt x="205" y="495"/>
                  </a:lnTo>
                  <a:lnTo>
                    <a:pt x="190" y="530"/>
                  </a:lnTo>
                  <a:lnTo>
                    <a:pt x="190" y="575"/>
                  </a:lnTo>
                  <a:lnTo>
                    <a:pt x="205" y="620"/>
                  </a:lnTo>
                  <a:lnTo>
                    <a:pt x="230" y="640"/>
                  </a:lnTo>
                  <a:lnTo>
                    <a:pt x="220" y="675"/>
                  </a:lnTo>
                  <a:lnTo>
                    <a:pt x="215" y="710"/>
                  </a:lnTo>
                  <a:lnTo>
                    <a:pt x="210" y="765"/>
                  </a:lnTo>
                  <a:lnTo>
                    <a:pt x="200" y="820"/>
                  </a:lnTo>
                  <a:lnTo>
                    <a:pt x="185" y="860"/>
                  </a:lnTo>
                  <a:lnTo>
                    <a:pt x="150" y="875"/>
                  </a:lnTo>
                  <a:lnTo>
                    <a:pt x="190" y="905"/>
                  </a:lnTo>
                  <a:lnTo>
                    <a:pt x="200" y="950"/>
                  </a:lnTo>
                  <a:lnTo>
                    <a:pt x="210" y="985"/>
                  </a:lnTo>
                  <a:lnTo>
                    <a:pt x="300" y="1020"/>
                  </a:lnTo>
                  <a:lnTo>
                    <a:pt x="345" y="1035"/>
                  </a:lnTo>
                  <a:lnTo>
                    <a:pt x="395" y="1055"/>
                  </a:lnTo>
                  <a:lnTo>
                    <a:pt x="460" y="1080"/>
                  </a:lnTo>
                  <a:lnTo>
                    <a:pt x="520" y="1095"/>
                  </a:lnTo>
                  <a:lnTo>
                    <a:pt x="575" y="1100"/>
                  </a:lnTo>
                  <a:lnTo>
                    <a:pt x="630" y="1100"/>
                  </a:lnTo>
                  <a:lnTo>
                    <a:pt x="670" y="1080"/>
                  </a:lnTo>
                  <a:lnTo>
                    <a:pt x="705" y="1060"/>
                  </a:lnTo>
                  <a:lnTo>
                    <a:pt x="735" y="1025"/>
                  </a:lnTo>
                  <a:lnTo>
                    <a:pt x="750" y="980"/>
                  </a:lnTo>
                  <a:lnTo>
                    <a:pt x="780" y="950"/>
                  </a:lnTo>
                  <a:lnTo>
                    <a:pt x="815" y="915"/>
                  </a:lnTo>
                  <a:lnTo>
                    <a:pt x="855" y="875"/>
                  </a:lnTo>
                  <a:lnTo>
                    <a:pt x="890" y="830"/>
                  </a:lnTo>
                  <a:lnTo>
                    <a:pt x="915" y="805"/>
                  </a:lnTo>
                  <a:lnTo>
                    <a:pt x="930" y="740"/>
                  </a:lnTo>
                  <a:lnTo>
                    <a:pt x="930" y="695"/>
                  </a:lnTo>
                  <a:lnTo>
                    <a:pt x="910" y="660"/>
                  </a:lnTo>
                  <a:lnTo>
                    <a:pt x="885" y="625"/>
                  </a:lnTo>
                  <a:lnTo>
                    <a:pt x="860" y="545"/>
                  </a:lnTo>
                  <a:lnTo>
                    <a:pt x="815" y="460"/>
                  </a:lnTo>
                  <a:lnTo>
                    <a:pt x="790" y="395"/>
                  </a:lnTo>
                  <a:lnTo>
                    <a:pt x="770" y="355"/>
                  </a:lnTo>
                  <a:lnTo>
                    <a:pt x="735" y="285"/>
                  </a:lnTo>
                  <a:lnTo>
                    <a:pt x="710" y="220"/>
                  </a:lnTo>
                  <a:lnTo>
                    <a:pt x="690" y="155"/>
                  </a:lnTo>
                  <a:lnTo>
                    <a:pt x="659" y="102"/>
                  </a:lnTo>
                  <a:lnTo>
                    <a:pt x="620" y="75"/>
                  </a:lnTo>
                  <a:lnTo>
                    <a:pt x="545" y="20"/>
                  </a:lnTo>
                  <a:lnTo>
                    <a:pt x="485" y="0"/>
                  </a:lnTo>
                  <a:lnTo>
                    <a:pt x="435" y="0"/>
                  </a:lnTo>
                  <a:lnTo>
                    <a:pt x="400" y="10"/>
                  </a:lnTo>
                  <a:lnTo>
                    <a:pt x="370" y="15"/>
                  </a:lnTo>
                  <a:lnTo>
                    <a:pt x="315" y="10"/>
                  </a:lnTo>
                  <a:lnTo>
                    <a:pt x="270" y="10"/>
                  </a:lnTo>
                  <a:lnTo>
                    <a:pt x="215" y="25"/>
                  </a:lnTo>
                  <a:lnTo>
                    <a:pt x="170" y="55"/>
                  </a:lnTo>
                  <a:lnTo>
                    <a:pt x="135" y="70"/>
                  </a:lnTo>
                  <a:lnTo>
                    <a:pt x="75" y="100"/>
                  </a:lnTo>
                  <a:lnTo>
                    <a:pt x="25" y="132"/>
                  </a:ln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15" name="Freeform 74">
              <a:extLst>
                <a:ext uri="{FF2B5EF4-FFF2-40B4-BE49-F238E27FC236}">
                  <a16:creationId xmlns:a16="http://schemas.microsoft.com/office/drawing/2014/main" xmlns="" id="{54945C51-7EDF-4663-82A3-F372895DE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8" y="3132"/>
              <a:ext cx="994" cy="760"/>
            </a:xfrm>
            <a:custGeom>
              <a:avLst/>
              <a:gdLst>
                <a:gd name="T0" fmla="*/ 69 w 994"/>
                <a:gd name="T1" fmla="*/ 760 h 760"/>
                <a:gd name="T2" fmla="*/ 74 w 994"/>
                <a:gd name="T3" fmla="*/ 680 h 760"/>
                <a:gd name="T4" fmla="*/ 94 w 994"/>
                <a:gd name="T5" fmla="*/ 590 h 760"/>
                <a:gd name="T6" fmla="*/ 104 w 994"/>
                <a:gd name="T7" fmla="*/ 515 h 760"/>
                <a:gd name="T8" fmla="*/ 99 w 994"/>
                <a:gd name="T9" fmla="*/ 455 h 760"/>
                <a:gd name="T10" fmla="*/ 94 w 994"/>
                <a:gd name="T11" fmla="*/ 400 h 760"/>
                <a:gd name="T12" fmla="*/ 79 w 994"/>
                <a:gd name="T13" fmla="*/ 355 h 760"/>
                <a:gd name="T14" fmla="*/ 59 w 994"/>
                <a:gd name="T15" fmla="*/ 320 h 760"/>
                <a:gd name="T16" fmla="*/ 24 w 994"/>
                <a:gd name="T17" fmla="*/ 285 h 760"/>
                <a:gd name="T18" fmla="*/ 4 w 994"/>
                <a:gd name="T19" fmla="*/ 240 h 760"/>
                <a:gd name="T20" fmla="*/ 0 w 994"/>
                <a:gd name="T21" fmla="*/ 198 h 760"/>
                <a:gd name="T22" fmla="*/ 33 w 994"/>
                <a:gd name="T23" fmla="*/ 161 h 760"/>
                <a:gd name="T24" fmla="*/ 78 w 994"/>
                <a:gd name="T25" fmla="*/ 127 h 760"/>
                <a:gd name="T26" fmla="*/ 127 w 994"/>
                <a:gd name="T27" fmla="*/ 97 h 760"/>
                <a:gd name="T28" fmla="*/ 174 w 994"/>
                <a:gd name="T29" fmla="*/ 80 h 760"/>
                <a:gd name="T30" fmla="*/ 217 w 994"/>
                <a:gd name="T31" fmla="*/ 67 h 760"/>
                <a:gd name="T32" fmla="*/ 289 w 994"/>
                <a:gd name="T33" fmla="*/ 60 h 760"/>
                <a:gd name="T34" fmla="*/ 334 w 994"/>
                <a:gd name="T35" fmla="*/ 60 h 760"/>
                <a:gd name="T36" fmla="*/ 382 w 994"/>
                <a:gd name="T37" fmla="*/ 56 h 760"/>
                <a:gd name="T38" fmla="*/ 457 w 994"/>
                <a:gd name="T39" fmla="*/ 44 h 760"/>
                <a:gd name="T40" fmla="*/ 510 w 994"/>
                <a:gd name="T41" fmla="*/ 26 h 760"/>
                <a:gd name="T42" fmla="*/ 544 w 994"/>
                <a:gd name="T43" fmla="*/ 15 h 760"/>
                <a:gd name="T44" fmla="*/ 574 w 994"/>
                <a:gd name="T45" fmla="*/ 5 h 760"/>
                <a:gd name="T46" fmla="*/ 624 w 994"/>
                <a:gd name="T47" fmla="*/ 0 h 760"/>
                <a:gd name="T48" fmla="*/ 699 w 994"/>
                <a:gd name="T49" fmla="*/ 0 h 760"/>
                <a:gd name="T50" fmla="*/ 739 w 994"/>
                <a:gd name="T51" fmla="*/ 10 h 760"/>
                <a:gd name="T52" fmla="*/ 769 w 994"/>
                <a:gd name="T53" fmla="*/ 30 h 760"/>
                <a:gd name="T54" fmla="*/ 814 w 994"/>
                <a:gd name="T55" fmla="*/ 45 h 760"/>
                <a:gd name="T56" fmla="*/ 844 w 994"/>
                <a:gd name="T57" fmla="*/ 70 h 760"/>
                <a:gd name="T58" fmla="*/ 889 w 994"/>
                <a:gd name="T59" fmla="*/ 105 h 760"/>
                <a:gd name="T60" fmla="*/ 909 w 994"/>
                <a:gd name="T61" fmla="*/ 140 h 760"/>
                <a:gd name="T62" fmla="*/ 939 w 994"/>
                <a:gd name="T63" fmla="*/ 185 h 760"/>
                <a:gd name="T64" fmla="*/ 954 w 994"/>
                <a:gd name="T65" fmla="*/ 225 h 760"/>
                <a:gd name="T66" fmla="*/ 969 w 994"/>
                <a:gd name="T67" fmla="*/ 275 h 760"/>
                <a:gd name="T68" fmla="*/ 974 w 994"/>
                <a:gd name="T69" fmla="*/ 310 h 760"/>
                <a:gd name="T70" fmla="*/ 974 w 994"/>
                <a:gd name="T71" fmla="*/ 365 h 760"/>
                <a:gd name="T72" fmla="*/ 984 w 994"/>
                <a:gd name="T73" fmla="*/ 455 h 760"/>
                <a:gd name="T74" fmla="*/ 994 w 994"/>
                <a:gd name="T75" fmla="*/ 515 h 760"/>
                <a:gd name="T76" fmla="*/ 984 w 994"/>
                <a:gd name="T77" fmla="*/ 640 h 760"/>
                <a:gd name="T78" fmla="*/ 984 w 994"/>
                <a:gd name="T79" fmla="*/ 680 h 760"/>
                <a:gd name="T80" fmla="*/ 924 w 994"/>
                <a:gd name="T81" fmla="*/ 690 h 760"/>
                <a:gd name="T82" fmla="*/ 879 w 994"/>
                <a:gd name="T83" fmla="*/ 705 h 760"/>
                <a:gd name="T84" fmla="*/ 824 w 994"/>
                <a:gd name="T85" fmla="*/ 705 h 760"/>
                <a:gd name="T86" fmla="*/ 749 w 994"/>
                <a:gd name="T87" fmla="*/ 725 h 760"/>
                <a:gd name="T88" fmla="*/ 694 w 994"/>
                <a:gd name="T89" fmla="*/ 730 h 760"/>
                <a:gd name="T90" fmla="*/ 554 w 994"/>
                <a:gd name="T91" fmla="*/ 705 h 760"/>
                <a:gd name="T92" fmla="*/ 494 w 994"/>
                <a:gd name="T93" fmla="*/ 700 h 760"/>
                <a:gd name="T94" fmla="*/ 464 w 994"/>
                <a:gd name="T95" fmla="*/ 705 h 760"/>
                <a:gd name="T96" fmla="*/ 389 w 994"/>
                <a:gd name="T97" fmla="*/ 730 h 760"/>
                <a:gd name="T98" fmla="*/ 269 w 994"/>
                <a:gd name="T99" fmla="*/ 750 h 760"/>
                <a:gd name="T100" fmla="*/ 199 w 994"/>
                <a:gd name="T101" fmla="*/ 745 h 760"/>
                <a:gd name="T102" fmla="*/ 169 w 994"/>
                <a:gd name="T103" fmla="*/ 745 h 760"/>
                <a:gd name="T104" fmla="*/ 116 w 994"/>
                <a:gd name="T105" fmla="*/ 757 h 760"/>
                <a:gd name="T106" fmla="*/ 69 w 994"/>
                <a:gd name="T107" fmla="*/ 760 h 7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94"/>
                <a:gd name="T163" fmla="*/ 0 h 760"/>
                <a:gd name="T164" fmla="*/ 994 w 994"/>
                <a:gd name="T165" fmla="*/ 760 h 76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94" h="760">
                  <a:moveTo>
                    <a:pt x="69" y="760"/>
                  </a:moveTo>
                  <a:lnTo>
                    <a:pt x="74" y="680"/>
                  </a:lnTo>
                  <a:lnTo>
                    <a:pt x="94" y="590"/>
                  </a:lnTo>
                  <a:lnTo>
                    <a:pt x="104" y="515"/>
                  </a:lnTo>
                  <a:lnTo>
                    <a:pt x="99" y="455"/>
                  </a:lnTo>
                  <a:lnTo>
                    <a:pt x="94" y="400"/>
                  </a:lnTo>
                  <a:lnTo>
                    <a:pt x="79" y="355"/>
                  </a:lnTo>
                  <a:lnTo>
                    <a:pt x="59" y="320"/>
                  </a:lnTo>
                  <a:lnTo>
                    <a:pt x="24" y="285"/>
                  </a:lnTo>
                  <a:lnTo>
                    <a:pt x="4" y="240"/>
                  </a:lnTo>
                  <a:lnTo>
                    <a:pt x="0" y="198"/>
                  </a:lnTo>
                  <a:lnTo>
                    <a:pt x="33" y="161"/>
                  </a:lnTo>
                  <a:lnTo>
                    <a:pt x="78" y="127"/>
                  </a:lnTo>
                  <a:lnTo>
                    <a:pt x="127" y="97"/>
                  </a:lnTo>
                  <a:lnTo>
                    <a:pt x="174" y="80"/>
                  </a:lnTo>
                  <a:lnTo>
                    <a:pt x="217" y="67"/>
                  </a:lnTo>
                  <a:lnTo>
                    <a:pt x="289" y="60"/>
                  </a:lnTo>
                  <a:lnTo>
                    <a:pt x="334" y="60"/>
                  </a:lnTo>
                  <a:lnTo>
                    <a:pt x="382" y="56"/>
                  </a:lnTo>
                  <a:lnTo>
                    <a:pt x="457" y="44"/>
                  </a:lnTo>
                  <a:lnTo>
                    <a:pt x="510" y="26"/>
                  </a:lnTo>
                  <a:lnTo>
                    <a:pt x="544" y="15"/>
                  </a:lnTo>
                  <a:lnTo>
                    <a:pt x="574" y="5"/>
                  </a:lnTo>
                  <a:lnTo>
                    <a:pt x="624" y="0"/>
                  </a:lnTo>
                  <a:lnTo>
                    <a:pt x="699" y="0"/>
                  </a:lnTo>
                  <a:lnTo>
                    <a:pt x="739" y="10"/>
                  </a:lnTo>
                  <a:lnTo>
                    <a:pt x="769" y="30"/>
                  </a:lnTo>
                  <a:lnTo>
                    <a:pt x="814" y="45"/>
                  </a:lnTo>
                  <a:lnTo>
                    <a:pt x="844" y="70"/>
                  </a:lnTo>
                  <a:lnTo>
                    <a:pt x="889" y="105"/>
                  </a:lnTo>
                  <a:lnTo>
                    <a:pt x="909" y="140"/>
                  </a:lnTo>
                  <a:lnTo>
                    <a:pt x="939" y="185"/>
                  </a:lnTo>
                  <a:lnTo>
                    <a:pt x="954" y="225"/>
                  </a:lnTo>
                  <a:lnTo>
                    <a:pt x="969" y="275"/>
                  </a:lnTo>
                  <a:lnTo>
                    <a:pt x="974" y="310"/>
                  </a:lnTo>
                  <a:lnTo>
                    <a:pt x="974" y="365"/>
                  </a:lnTo>
                  <a:lnTo>
                    <a:pt x="984" y="455"/>
                  </a:lnTo>
                  <a:lnTo>
                    <a:pt x="994" y="515"/>
                  </a:lnTo>
                  <a:lnTo>
                    <a:pt x="984" y="640"/>
                  </a:lnTo>
                  <a:lnTo>
                    <a:pt x="984" y="680"/>
                  </a:lnTo>
                  <a:lnTo>
                    <a:pt x="924" y="690"/>
                  </a:lnTo>
                  <a:lnTo>
                    <a:pt x="879" y="705"/>
                  </a:lnTo>
                  <a:lnTo>
                    <a:pt x="824" y="705"/>
                  </a:lnTo>
                  <a:lnTo>
                    <a:pt x="749" y="725"/>
                  </a:lnTo>
                  <a:lnTo>
                    <a:pt x="694" y="730"/>
                  </a:lnTo>
                  <a:lnTo>
                    <a:pt x="554" y="705"/>
                  </a:lnTo>
                  <a:lnTo>
                    <a:pt x="494" y="700"/>
                  </a:lnTo>
                  <a:lnTo>
                    <a:pt x="464" y="705"/>
                  </a:lnTo>
                  <a:cubicBezTo>
                    <a:pt x="439" y="715"/>
                    <a:pt x="415" y="730"/>
                    <a:pt x="389" y="730"/>
                  </a:cubicBezTo>
                  <a:lnTo>
                    <a:pt x="269" y="750"/>
                  </a:lnTo>
                  <a:lnTo>
                    <a:pt x="199" y="745"/>
                  </a:lnTo>
                  <a:lnTo>
                    <a:pt x="169" y="745"/>
                  </a:lnTo>
                  <a:lnTo>
                    <a:pt x="116" y="757"/>
                  </a:lnTo>
                  <a:lnTo>
                    <a:pt x="69" y="760"/>
                  </a:lnTo>
                  <a:close/>
                </a:path>
              </a:pathLst>
            </a:custGeom>
            <a:solidFill>
              <a:srgbClr val="993366">
                <a:alpha val="63921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16" name="Freeform 75">
              <a:extLst>
                <a:ext uri="{FF2B5EF4-FFF2-40B4-BE49-F238E27FC236}">
                  <a16:creationId xmlns:a16="http://schemas.microsoft.com/office/drawing/2014/main" xmlns="" id="{0C086D9C-C701-437A-8F87-4613BC99B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3587"/>
              <a:ext cx="15" cy="265"/>
            </a:xfrm>
            <a:custGeom>
              <a:avLst/>
              <a:gdLst>
                <a:gd name="T0" fmla="*/ 0 w 15"/>
                <a:gd name="T1" fmla="*/ 265 h 265"/>
                <a:gd name="T2" fmla="*/ 10 w 15"/>
                <a:gd name="T3" fmla="*/ 180 h 265"/>
                <a:gd name="T4" fmla="*/ 15 w 15"/>
                <a:gd name="T5" fmla="*/ 125 h 265"/>
                <a:gd name="T6" fmla="*/ 5 w 15"/>
                <a:gd name="T7" fmla="*/ 40 h 265"/>
                <a:gd name="T8" fmla="*/ 10 w 15"/>
                <a:gd name="T9" fmla="*/ 0 h 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265"/>
                <a:gd name="T17" fmla="*/ 15 w 15"/>
                <a:gd name="T18" fmla="*/ 265 h 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265">
                  <a:moveTo>
                    <a:pt x="0" y="265"/>
                  </a:moveTo>
                  <a:lnTo>
                    <a:pt x="10" y="180"/>
                  </a:lnTo>
                  <a:lnTo>
                    <a:pt x="15" y="125"/>
                  </a:lnTo>
                  <a:lnTo>
                    <a:pt x="5" y="40"/>
                  </a:lnTo>
                  <a:lnTo>
                    <a:pt x="1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17" name="Line 76">
              <a:extLst>
                <a:ext uri="{FF2B5EF4-FFF2-40B4-BE49-F238E27FC236}">
                  <a16:creationId xmlns:a16="http://schemas.microsoft.com/office/drawing/2014/main" xmlns="" id="{5A8153E8-4D8D-49FB-8999-F239965817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57" y="3544"/>
              <a:ext cx="5" cy="2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18" name="Line 77">
              <a:extLst>
                <a:ext uri="{FF2B5EF4-FFF2-40B4-BE49-F238E27FC236}">
                  <a16:creationId xmlns:a16="http://schemas.microsoft.com/office/drawing/2014/main" xmlns="" id="{5F216E60-9F6E-4AF7-85B9-0284701400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7" y="2454"/>
              <a:ext cx="55" cy="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19" name="Line 78">
              <a:extLst>
                <a:ext uri="{FF2B5EF4-FFF2-40B4-BE49-F238E27FC236}">
                  <a16:creationId xmlns:a16="http://schemas.microsoft.com/office/drawing/2014/main" xmlns="" id="{DA7DBC2E-5227-4E7F-8CCD-36A4CF5923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4" y="2489"/>
              <a:ext cx="55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8" name="Group 79">
            <a:extLst>
              <a:ext uri="{FF2B5EF4-FFF2-40B4-BE49-F238E27FC236}">
                <a16:creationId xmlns:a16="http://schemas.microsoft.com/office/drawing/2014/main" xmlns="" id="{F199B062-2CE5-4F28-A9A4-0DEB0AD90E7D}"/>
              </a:ext>
            </a:extLst>
          </p:cNvPr>
          <p:cNvGrpSpPr>
            <a:grpSpLocks/>
          </p:cNvGrpSpPr>
          <p:nvPr/>
        </p:nvGrpSpPr>
        <p:grpSpPr bwMode="auto">
          <a:xfrm>
            <a:off x="4043363" y="-623888"/>
            <a:ext cx="1974850" cy="3030538"/>
            <a:chOff x="88" y="1232"/>
            <a:chExt cx="1244" cy="1909"/>
          </a:xfrm>
        </p:grpSpPr>
        <p:sp>
          <p:nvSpPr>
            <p:cNvPr id="6209" name="AutoShape 80">
              <a:extLst>
                <a:ext uri="{FF2B5EF4-FFF2-40B4-BE49-F238E27FC236}">
                  <a16:creationId xmlns:a16="http://schemas.microsoft.com/office/drawing/2014/main" xmlns="" id="{D0848C1E-EDB9-44F1-A808-5DE31BC147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-245" y="1565"/>
              <a:ext cx="1909" cy="1244"/>
            </a:xfrm>
            <a:prstGeom prst="parallelogram">
              <a:avLst>
                <a:gd name="adj" fmla="val 62818"/>
              </a:avLst>
            </a:prstGeom>
            <a:solidFill>
              <a:srgbClr val="D3F39F">
                <a:alpha val="69019"/>
              </a:srgbClr>
            </a:solidFill>
            <a:ln w="63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10" name="WordArt 81">
              <a:extLst>
                <a:ext uri="{FF2B5EF4-FFF2-40B4-BE49-F238E27FC236}">
                  <a16:creationId xmlns:a16="http://schemas.microsoft.com/office/drawing/2014/main" xmlns="" id="{154D0D49-C2FE-4286-8A8A-10FD2FDA329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0" y="1776"/>
              <a:ext cx="387" cy="33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SlantUp">
                <a:avLst>
                  <a:gd name="adj" fmla="val 71431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Mặt</a:t>
              </a:r>
              <a:r>
                <a:rPr kumimoji="0" lang="en-US" sz="2000" b="0" i="0" u="none" strike="noStrike" kern="1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0" i="0" u="none" strike="noStrike" kern="1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phẳng</a:t>
              </a:r>
              <a:r>
                <a:rPr kumimoji="0" lang="en-US" sz="2000" b="0" i="0" u="none" strike="noStrike" kern="1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0" i="0" u="none" strike="noStrike" kern="1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cắ</a:t>
              </a:r>
              <a:r>
                <a:rPr kumimoji="0" lang="en-US" sz="2000" b="0" i="0" u="none" strike="noStrike" kern="1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</a:t>
              </a:r>
              <a:endParaRPr kumimoji="0" lang="en-US" sz="2000" b="0" i="0" u="none" strike="noStrike" kern="1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161" name="Group 82">
            <a:extLst>
              <a:ext uri="{FF2B5EF4-FFF2-40B4-BE49-F238E27FC236}">
                <a16:creationId xmlns:a16="http://schemas.microsoft.com/office/drawing/2014/main" xmlns="" id="{A9C83039-544E-48A6-B8E3-7C29D9FCA1E5}"/>
              </a:ext>
            </a:extLst>
          </p:cNvPr>
          <p:cNvGrpSpPr>
            <a:grpSpLocks/>
          </p:cNvGrpSpPr>
          <p:nvPr/>
        </p:nvGrpSpPr>
        <p:grpSpPr bwMode="auto">
          <a:xfrm>
            <a:off x="4838700" y="2362200"/>
            <a:ext cx="574675" cy="1147763"/>
            <a:chOff x="9306" y="2015"/>
            <a:chExt cx="904" cy="1808"/>
          </a:xfrm>
        </p:grpSpPr>
        <p:sp>
          <p:nvSpPr>
            <p:cNvPr id="6207" name="Freeform 83" descr="Light upward diagonal">
              <a:extLst>
                <a:ext uri="{FF2B5EF4-FFF2-40B4-BE49-F238E27FC236}">
                  <a16:creationId xmlns:a16="http://schemas.microsoft.com/office/drawing/2014/main" xmlns="" id="{941F8CD9-CFC7-4ABE-8BCB-1A40279A0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6" y="2592"/>
              <a:ext cx="904" cy="1231"/>
            </a:xfrm>
            <a:custGeom>
              <a:avLst/>
              <a:gdLst>
                <a:gd name="T0" fmla="*/ 435 w 904"/>
                <a:gd name="T1" fmla="*/ 401 h 1231"/>
                <a:gd name="T2" fmla="*/ 435 w 904"/>
                <a:gd name="T3" fmla="*/ 255 h 1231"/>
                <a:gd name="T4" fmla="*/ 904 w 904"/>
                <a:gd name="T5" fmla="*/ 0 h 1231"/>
                <a:gd name="T6" fmla="*/ 904 w 904"/>
                <a:gd name="T7" fmla="*/ 686 h 1231"/>
                <a:gd name="T8" fmla="*/ 0 w 904"/>
                <a:gd name="T9" fmla="*/ 1231 h 1231"/>
                <a:gd name="T10" fmla="*/ 0 w 904"/>
                <a:gd name="T11" fmla="*/ 641 h 1231"/>
                <a:gd name="T12" fmla="*/ 435 w 904"/>
                <a:gd name="T13" fmla="*/ 401 h 12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4"/>
                <a:gd name="T22" fmla="*/ 0 h 1231"/>
                <a:gd name="T23" fmla="*/ 904 w 904"/>
                <a:gd name="T24" fmla="*/ 1231 h 12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4" h="1231">
                  <a:moveTo>
                    <a:pt x="435" y="401"/>
                  </a:moveTo>
                  <a:lnTo>
                    <a:pt x="435" y="255"/>
                  </a:lnTo>
                  <a:lnTo>
                    <a:pt x="904" y="0"/>
                  </a:lnTo>
                  <a:lnTo>
                    <a:pt x="904" y="686"/>
                  </a:lnTo>
                  <a:lnTo>
                    <a:pt x="0" y="1231"/>
                  </a:lnTo>
                  <a:lnTo>
                    <a:pt x="0" y="641"/>
                  </a:lnTo>
                  <a:lnTo>
                    <a:pt x="435" y="401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08" name="Freeform 84" descr="Light upward diagonal">
              <a:extLst>
                <a:ext uri="{FF2B5EF4-FFF2-40B4-BE49-F238E27FC236}">
                  <a16:creationId xmlns:a16="http://schemas.microsoft.com/office/drawing/2014/main" xmlns="" id="{2424C819-604E-472D-B015-94FD8FBE4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5" y="2015"/>
              <a:ext cx="465" cy="461"/>
            </a:xfrm>
            <a:custGeom>
              <a:avLst/>
              <a:gdLst>
                <a:gd name="T0" fmla="*/ 0 w 465"/>
                <a:gd name="T1" fmla="*/ 461 h 461"/>
                <a:gd name="T2" fmla="*/ 465 w 465"/>
                <a:gd name="T3" fmla="*/ 172 h 461"/>
                <a:gd name="T4" fmla="*/ 465 w 465"/>
                <a:gd name="T5" fmla="*/ 0 h 461"/>
                <a:gd name="T6" fmla="*/ 0 w 465"/>
                <a:gd name="T7" fmla="*/ 270 h 461"/>
                <a:gd name="T8" fmla="*/ 0 w 465"/>
                <a:gd name="T9" fmla="*/ 461 h 4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5"/>
                <a:gd name="T16" fmla="*/ 0 h 461"/>
                <a:gd name="T17" fmla="*/ 465 w 465"/>
                <a:gd name="T18" fmla="*/ 461 h 4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5" h="461">
                  <a:moveTo>
                    <a:pt x="0" y="461"/>
                  </a:moveTo>
                  <a:lnTo>
                    <a:pt x="465" y="172"/>
                  </a:lnTo>
                  <a:lnTo>
                    <a:pt x="465" y="0"/>
                  </a:lnTo>
                  <a:lnTo>
                    <a:pt x="0" y="270"/>
                  </a:lnTo>
                  <a:lnTo>
                    <a:pt x="0" y="461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" name="Group 85">
            <a:extLst>
              <a:ext uri="{FF2B5EF4-FFF2-40B4-BE49-F238E27FC236}">
                <a16:creationId xmlns:a16="http://schemas.microsoft.com/office/drawing/2014/main" xmlns="" id="{41FAF40C-75A7-4644-BCA4-C33CD2734D72}"/>
              </a:ext>
            </a:extLst>
          </p:cNvPr>
          <p:cNvGrpSpPr>
            <a:grpSpLocks/>
          </p:cNvGrpSpPr>
          <p:nvPr/>
        </p:nvGrpSpPr>
        <p:grpSpPr bwMode="auto">
          <a:xfrm>
            <a:off x="4605338" y="2357438"/>
            <a:ext cx="1050925" cy="1533525"/>
            <a:chOff x="2360" y="1527"/>
            <a:chExt cx="1654" cy="2415"/>
          </a:xfrm>
        </p:grpSpPr>
        <p:sp>
          <p:nvSpPr>
            <p:cNvPr id="6195" name="Freeform 86">
              <a:extLst>
                <a:ext uri="{FF2B5EF4-FFF2-40B4-BE49-F238E27FC236}">
                  <a16:creationId xmlns:a16="http://schemas.microsoft.com/office/drawing/2014/main" xmlns="" id="{10122E36-2284-454F-B831-45116AC7D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" y="2248"/>
              <a:ext cx="239" cy="180"/>
            </a:xfrm>
            <a:custGeom>
              <a:avLst/>
              <a:gdLst>
                <a:gd name="T0" fmla="*/ 0 w 239"/>
                <a:gd name="T1" fmla="*/ 120 h 180"/>
                <a:gd name="T2" fmla="*/ 54 w 239"/>
                <a:gd name="T3" fmla="*/ 160 h 180"/>
                <a:gd name="T4" fmla="*/ 119 w 239"/>
                <a:gd name="T5" fmla="*/ 180 h 180"/>
                <a:gd name="T6" fmla="*/ 179 w 239"/>
                <a:gd name="T7" fmla="*/ 175 h 180"/>
                <a:gd name="T8" fmla="*/ 224 w 239"/>
                <a:gd name="T9" fmla="*/ 150 h 180"/>
                <a:gd name="T10" fmla="*/ 239 w 239"/>
                <a:gd name="T11" fmla="*/ 85 h 180"/>
                <a:gd name="T12" fmla="*/ 234 w 239"/>
                <a:gd name="T13" fmla="*/ 25 h 180"/>
                <a:gd name="T14" fmla="*/ 218 w 239"/>
                <a:gd name="T15" fmla="*/ 0 h 180"/>
                <a:gd name="T16" fmla="*/ 0 w 239"/>
                <a:gd name="T17" fmla="*/ 120 h 1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9"/>
                <a:gd name="T28" fmla="*/ 0 h 180"/>
                <a:gd name="T29" fmla="*/ 239 w 239"/>
                <a:gd name="T30" fmla="*/ 180 h 1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9" h="180">
                  <a:moveTo>
                    <a:pt x="0" y="120"/>
                  </a:moveTo>
                  <a:lnTo>
                    <a:pt x="54" y="160"/>
                  </a:lnTo>
                  <a:lnTo>
                    <a:pt x="119" y="180"/>
                  </a:lnTo>
                  <a:lnTo>
                    <a:pt x="179" y="175"/>
                  </a:lnTo>
                  <a:lnTo>
                    <a:pt x="224" y="150"/>
                  </a:lnTo>
                  <a:lnTo>
                    <a:pt x="239" y="85"/>
                  </a:lnTo>
                  <a:lnTo>
                    <a:pt x="234" y="25"/>
                  </a:lnTo>
                  <a:lnTo>
                    <a:pt x="218" y="0"/>
                  </a:lnTo>
                  <a:lnTo>
                    <a:pt x="0" y="120"/>
                  </a:lnTo>
                  <a:close/>
                </a:path>
              </a:pathLst>
            </a:custGeom>
            <a:gradFill rotWithShape="1">
              <a:gsLst>
                <a:gs pos="0">
                  <a:srgbClr val="E3E3E3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96" name="Freeform 87">
              <a:extLst>
                <a:ext uri="{FF2B5EF4-FFF2-40B4-BE49-F238E27FC236}">
                  <a16:creationId xmlns:a16="http://schemas.microsoft.com/office/drawing/2014/main" xmlns="" id="{18378C23-F631-429A-B439-3014D4D61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2512"/>
              <a:ext cx="1174" cy="842"/>
            </a:xfrm>
            <a:custGeom>
              <a:avLst/>
              <a:gdLst>
                <a:gd name="T0" fmla="*/ 0 w 1174"/>
                <a:gd name="T1" fmla="*/ 732 h 842"/>
                <a:gd name="T2" fmla="*/ 569 w 1174"/>
                <a:gd name="T3" fmla="*/ 370 h 842"/>
                <a:gd name="T4" fmla="*/ 344 w 1174"/>
                <a:gd name="T5" fmla="*/ 235 h 842"/>
                <a:gd name="T6" fmla="*/ 784 w 1174"/>
                <a:gd name="T7" fmla="*/ 0 h 842"/>
                <a:gd name="T8" fmla="*/ 1174 w 1174"/>
                <a:gd name="T9" fmla="*/ 230 h 842"/>
                <a:gd name="T10" fmla="*/ 200 w 1174"/>
                <a:gd name="T11" fmla="*/ 842 h 842"/>
                <a:gd name="T12" fmla="*/ 0 w 1174"/>
                <a:gd name="T13" fmla="*/ 732 h 8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74"/>
                <a:gd name="T22" fmla="*/ 0 h 842"/>
                <a:gd name="T23" fmla="*/ 1174 w 1174"/>
                <a:gd name="T24" fmla="*/ 842 h 8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74" h="842">
                  <a:moveTo>
                    <a:pt x="0" y="732"/>
                  </a:moveTo>
                  <a:lnTo>
                    <a:pt x="569" y="370"/>
                  </a:lnTo>
                  <a:lnTo>
                    <a:pt x="344" y="235"/>
                  </a:lnTo>
                  <a:lnTo>
                    <a:pt x="784" y="0"/>
                  </a:lnTo>
                  <a:lnTo>
                    <a:pt x="1174" y="230"/>
                  </a:lnTo>
                  <a:lnTo>
                    <a:pt x="200" y="842"/>
                  </a:lnTo>
                  <a:lnTo>
                    <a:pt x="0" y="732"/>
                  </a:lnTo>
                  <a:close/>
                </a:path>
              </a:pathLst>
            </a:custGeom>
            <a:gradFill rotWithShape="1">
              <a:gsLst>
                <a:gs pos="0">
                  <a:srgbClr val="93ADC3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97" name="Freeform 88">
              <a:extLst>
                <a:ext uri="{FF2B5EF4-FFF2-40B4-BE49-F238E27FC236}">
                  <a16:creationId xmlns:a16="http://schemas.microsoft.com/office/drawing/2014/main" xmlns="" id="{CD2AF4D8-64C4-4B34-9E52-F27F58CF3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532"/>
              <a:ext cx="855" cy="497"/>
            </a:xfrm>
            <a:custGeom>
              <a:avLst/>
              <a:gdLst>
                <a:gd name="T0" fmla="*/ 0 w 855"/>
                <a:gd name="T1" fmla="*/ 270 h 497"/>
                <a:gd name="T2" fmla="*/ 460 w 855"/>
                <a:gd name="T3" fmla="*/ 0 h 497"/>
                <a:gd name="T4" fmla="*/ 855 w 855"/>
                <a:gd name="T5" fmla="*/ 230 h 497"/>
                <a:gd name="T6" fmla="*/ 393 w 855"/>
                <a:gd name="T7" fmla="*/ 497 h 497"/>
                <a:gd name="T8" fmla="*/ 0 w 855"/>
                <a:gd name="T9" fmla="*/ 270 h 4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5"/>
                <a:gd name="T16" fmla="*/ 0 h 497"/>
                <a:gd name="T17" fmla="*/ 855 w 855"/>
                <a:gd name="T18" fmla="*/ 497 h 4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5" h="497">
                  <a:moveTo>
                    <a:pt x="0" y="270"/>
                  </a:moveTo>
                  <a:lnTo>
                    <a:pt x="460" y="0"/>
                  </a:lnTo>
                  <a:lnTo>
                    <a:pt x="855" y="230"/>
                  </a:lnTo>
                  <a:lnTo>
                    <a:pt x="393" y="497"/>
                  </a:lnTo>
                  <a:lnTo>
                    <a:pt x="0" y="270"/>
                  </a:lnTo>
                  <a:close/>
                </a:path>
              </a:pathLst>
            </a:custGeom>
            <a:gradFill rotWithShape="1">
              <a:gsLst>
                <a:gs pos="0">
                  <a:srgbClr val="80B6DA"/>
                </a:gs>
                <a:gs pos="100000">
                  <a:srgbClr val="F3F8F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98" name="Freeform 89">
              <a:extLst>
                <a:ext uri="{FF2B5EF4-FFF2-40B4-BE49-F238E27FC236}">
                  <a16:creationId xmlns:a16="http://schemas.microsoft.com/office/drawing/2014/main" xmlns="" id="{F813EE78-42C5-4118-97C9-452758573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2744"/>
              <a:ext cx="225" cy="278"/>
            </a:xfrm>
            <a:custGeom>
              <a:avLst/>
              <a:gdLst>
                <a:gd name="T0" fmla="*/ 0 w 225"/>
                <a:gd name="T1" fmla="*/ 278 h 278"/>
                <a:gd name="T2" fmla="*/ 225 w 225"/>
                <a:gd name="T3" fmla="*/ 135 h 278"/>
                <a:gd name="T4" fmla="*/ 0 w 225"/>
                <a:gd name="T5" fmla="*/ 0 h 278"/>
                <a:gd name="T6" fmla="*/ 0 w 225"/>
                <a:gd name="T7" fmla="*/ 278 h 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5"/>
                <a:gd name="T13" fmla="*/ 0 h 278"/>
                <a:gd name="T14" fmla="*/ 225 w 225"/>
                <a:gd name="T15" fmla="*/ 278 h 2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5" h="278">
                  <a:moveTo>
                    <a:pt x="0" y="278"/>
                  </a:moveTo>
                  <a:lnTo>
                    <a:pt x="225" y="135"/>
                  </a:lnTo>
                  <a:lnTo>
                    <a:pt x="0" y="0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99" name="Freeform 90">
              <a:extLst>
                <a:ext uri="{FF2B5EF4-FFF2-40B4-BE49-F238E27FC236}">
                  <a16:creationId xmlns:a16="http://schemas.microsoft.com/office/drawing/2014/main" xmlns="" id="{99943983-BF78-44D3-96A0-78009CD598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34" y="2240"/>
              <a:ext cx="230" cy="173"/>
            </a:xfrm>
            <a:custGeom>
              <a:avLst/>
              <a:gdLst>
                <a:gd name="T0" fmla="*/ 0 w 239"/>
                <a:gd name="T1" fmla="*/ 75 h 180"/>
                <a:gd name="T2" fmla="*/ 34 w 239"/>
                <a:gd name="T3" fmla="*/ 99 h 180"/>
                <a:gd name="T4" fmla="*/ 76 w 239"/>
                <a:gd name="T5" fmla="*/ 111 h 180"/>
                <a:gd name="T6" fmla="*/ 113 w 239"/>
                <a:gd name="T7" fmla="*/ 108 h 180"/>
                <a:gd name="T8" fmla="*/ 141 w 239"/>
                <a:gd name="T9" fmla="*/ 93 h 180"/>
                <a:gd name="T10" fmla="*/ 151 w 239"/>
                <a:gd name="T11" fmla="*/ 54 h 180"/>
                <a:gd name="T12" fmla="*/ 148 w 239"/>
                <a:gd name="T13" fmla="*/ 13 h 180"/>
                <a:gd name="T14" fmla="*/ 137 w 239"/>
                <a:gd name="T15" fmla="*/ 0 h 180"/>
                <a:gd name="T16" fmla="*/ 0 w 239"/>
                <a:gd name="T17" fmla="*/ 75 h 1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9"/>
                <a:gd name="T28" fmla="*/ 0 h 180"/>
                <a:gd name="T29" fmla="*/ 239 w 239"/>
                <a:gd name="T30" fmla="*/ 180 h 1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9" h="180">
                  <a:moveTo>
                    <a:pt x="0" y="120"/>
                  </a:moveTo>
                  <a:lnTo>
                    <a:pt x="54" y="160"/>
                  </a:lnTo>
                  <a:lnTo>
                    <a:pt x="119" y="180"/>
                  </a:lnTo>
                  <a:lnTo>
                    <a:pt x="179" y="175"/>
                  </a:lnTo>
                  <a:lnTo>
                    <a:pt x="224" y="150"/>
                  </a:lnTo>
                  <a:lnTo>
                    <a:pt x="239" y="85"/>
                  </a:lnTo>
                  <a:lnTo>
                    <a:pt x="234" y="25"/>
                  </a:lnTo>
                  <a:lnTo>
                    <a:pt x="218" y="0"/>
                  </a:lnTo>
                  <a:lnTo>
                    <a:pt x="0" y="120"/>
                  </a:lnTo>
                  <a:close/>
                </a:path>
              </a:pathLst>
            </a:custGeom>
            <a:gradFill rotWithShape="1">
              <a:gsLst>
                <a:gs pos="0">
                  <a:srgbClr val="E3E3E3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00" name="Freeform 91">
              <a:extLst>
                <a:ext uri="{FF2B5EF4-FFF2-40B4-BE49-F238E27FC236}">
                  <a16:creationId xmlns:a16="http://schemas.microsoft.com/office/drawing/2014/main" xmlns="" id="{2F71084B-8D6E-4C95-8940-6332D9CEC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27"/>
              <a:ext cx="832" cy="484"/>
            </a:xfrm>
            <a:custGeom>
              <a:avLst/>
              <a:gdLst>
                <a:gd name="T0" fmla="*/ 0 w 855"/>
                <a:gd name="T1" fmla="*/ 196 h 497"/>
                <a:gd name="T2" fmla="*/ 332 w 855"/>
                <a:gd name="T3" fmla="*/ 0 h 497"/>
                <a:gd name="T4" fmla="*/ 616 w 855"/>
                <a:gd name="T5" fmla="*/ 167 h 497"/>
                <a:gd name="T6" fmla="*/ 283 w 855"/>
                <a:gd name="T7" fmla="*/ 361 h 497"/>
                <a:gd name="T8" fmla="*/ 0 w 855"/>
                <a:gd name="T9" fmla="*/ 196 h 4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5"/>
                <a:gd name="T16" fmla="*/ 0 h 497"/>
                <a:gd name="T17" fmla="*/ 855 w 855"/>
                <a:gd name="T18" fmla="*/ 497 h 4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5" h="497">
                  <a:moveTo>
                    <a:pt x="0" y="270"/>
                  </a:moveTo>
                  <a:lnTo>
                    <a:pt x="460" y="0"/>
                  </a:lnTo>
                  <a:lnTo>
                    <a:pt x="855" y="230"/>
                  </a:lnTo>
                  <a:lnTo>
                    <a:pt x="393" y="497"/>
                  </a:lnTo>
                  <a:lnTo>
                    <a:pt x="0" y="270"/>
                  </a:lnTo>
                  <a:close/>
                </a:path>
              </a:pathLst>
            </a:custGeom>
            <a:gradFill rotWithShape="1">
              <a:gsLst>
                <a:gs pos="0">
                  <a:srgbClr val="80B6DA"/>
                </a:gs>
                <a:gs pos="100000">
                  <a:srgbClr val="F3F8F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01" name="Freeform 92">
              <a:extLst>
                <a:ext uri="{FF2B5EF4-FFF2-40B4-BE49-F238E27FC236}">
                  <a16:creationId xmlns:a16="http://schemas.microsoft.com/office/drawing/2014/main" xmlns="" id="{83EAA9C3-1738-4344-9FB5-B8B5E6FDA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" y="2746"/>
              <a:ext cx="225" cy="278"/>
            </a:xfrm>
            <a:custGeom>
              <a:avLst/>
              <a:gdLst>
                <a:gd name="T0" fmla="*/ 0 w 225"/>
                <a:gd name="T1" fmla="*/ 278 h 278"/>
                <a:gd name="T2" fmla="*/ 225 w 225"/>
                <a:gd name="T3" fmla="*/ 135 h 278"/>
                <a:gd name="T4" fmla="*/ 0 w 225"/>
                <a:gd name="T5" fmla="*/ 0 h 278"/>
                <a:gd name="T6" fmla="*/ 0 w 225"/>
                <a:gd name="T7" fmla="*/ 278 h 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5"/>
                <a:gd name="T13" fmla="*/ 0 h 278"/>
                <a:gd name="T14" fmla="*/ 225 w 225"/>
                <a:gd name="T15" fmla="*/ 278 h 2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5" h="278">
                  <a:moveTo>
                    <a:pt x="0" y="278"/>
                  </a:moveTo>
                  <a:lnTo>
                    <a:pt x="225" y="135"/>
                  </a:lnTo>
                  <a:lnTo>
                    <a:pt x="0" y="0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02" name="Freeform 93">
              <a:extLst>
                <a:ext uri="{FF2B5EF4-FFF2-40B4-BE49-F238E27FC236}">
                  <a16:creationId xmlns:a16="http://schemas.microsoft.com/office/drawing/2014/main" xmlns="" id="{85356E72-C19D-45AD-8553-507A7D152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2509"/>
              <a:ext cx="1168" cy="845"/>
            </a:xfrm>
            <a:custGeom>
              <a:avLst/>
              <a:gdLst>
                <a:gd name="T0" fmla="*/ 0 w 1168"/>
                <a:gd name="T1" fmla="*/ 739 h 845"/>
                <a:gd name="T2" fmla="*/ 585 w 1168"/>
                <a:gd name="T3" fmla="*/ 364 h 845"/>
                <a:gd name="T4" fmla="*/ 342 w 1168"/>
                <a:gd name="T5" fmla="*/ 225 h 845"/>
                <a:gd name="T6" fmla="*/ 754 w 1168"/>
                <a:gd name="T7" fmla="*/ 0 h 845"/>
                <a:gd name="T8" fmla="*/ 1168 w 1168"/>
                <a:gd name="T9" fmla="*/ 233 h 845"/>
                <a:gd name="T10" fmla="*/ 194 w 1168"/>
                <a:gd name="T11" fmla="*/ 845 h 845"/>
                <a:gd name="T12" fmla="*/ 0 w 1168"/>
                <a:gd name="T13" fmla="*/ 739 h 8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68"/>
                <a:gd name="T22" fmla="*/ 0 h 845"/>
                <a:gd name="T23" fmla="*/ 1168 w 1168"/>
                <a:gd name="T24" fmla="*/ 845 h 8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68" h="845">
                  <a:moveTo>
                    <a:pt x="0" y="739"/>
                  </a:moveTo>
                  <a:lnTo>
                    <a:pt x="585" y="364"/>
                  </a:lnTo>
                  <a:lnTo>
                    <a:pt x="342" y="225"/>
                  </a:lnTo>
                  <a:lnTo>
                    <a:pt x="754" y="0"/>
                  </a:lnTo>
                  <a:lnTo>
                    <a:pt x="1168" y="233"/>
                  </a:lnTo>
                  <a:lnTo>
                    <a:pt x="194" y="845"/>
                  </a:lnTo>
                  <a:lnTo>
                    <a:pt x="0" y="739"/>
                  </a:lnTo>
                  <a:close/>
                </a:path>
              </a:pathLst>
            </a:custGeom>
            <a:gradFill rotWithShape="1">
              <a:gsLst>
                <a:gs pos="0">
                  <a:srgbClr val="93ADC3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03" name="Freeform 94">
              <a:extLst>
                <a:ext uri="{FF2B5EF4-FFF2-40B4-BE49-F238E27FC236}">
                  <a16:creationId xmlns:a16="http://schemas.microsoft.com/office/drawing/2014/main" xmlns="" id="{4BDA408C-04F6-420C-996D-7D784E358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1757"/>
              <a:ext cx="1456" cy="2185"/>
            </a:xfrm>
            <a:custGeom>
              <a:avLst/>
              <a:gdLst>
                <a:gd name="T0" fmla="*/ 6 w 1456"/>
                <a:gd name="T1" fmla="*/ 2185 h 2185"/>
                <a:gd name="T2" fmla="*/ 1456 w 1456"/>
                <a:gd name="T3" fmla="*/ 1280 h 2185"/>
                <a:gd name="T4" fmla="*/ 1441 w 1456"/>
                <a:gd name="T5" fmla="*/ 0 h 2185"/>
                <a:gd name="T6" fmla="*/ 976 w 1456"/>
                <a:gd name="T7" fmla="*/ 275 h 2185"/>
                <a:gd name="T8" fmla="*/ 974 w 1456"/>
                <a:gd name="T9" fmla="*/ 987 h 2185"/>
                <a:gd name="T10" fmla="*/ 0 w 1456"/>
                <a:gd name="T11" fmla="*/ 1599 h 2185"/>
                <a:gd name="T12" fmla="*/ 6 w 1456"/>
                <a:gd name="T13" fmla="*/ 2185 h 21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56"/>
                <a:gd name="T22" fmla="*/ 0 h 2185"/>
                <a:gd name="T23" fmla="*/ 1456 w 1456"/>
                <a:gd name="T24" fmla="*/ 2185 h 21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56" h="2185">
                  <a:moveTo>
                    <a:pt x="6" y="2185"/>
                  </a:moveTo>
                  <a:lnTo>
                    <a:pt x="1456" y="1280"/>
                  </a:lnTo>
                  <a:lnTo>
                    <a:pt x="1441" y="0"/>
                  </a:lnTo>
                  <a:lnTo>
                    <a:pt x="976" y="275"/>
                  </a:lnTo>
                  <a:lnTo>
                    <a:pt x="974" y="987"/>
                  </a:lnTo>
                  <a:lnTo>
                    <a:pt x="0" y="1599"/>
                  </a:lnTo>
                  <a:lnTo>
                    <a:pt x="6" y="2185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A9A9A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04" name="Freeform 95">
              <a:extLst>
                <a:ext uri="{FF2B5EF4-FFF2-40B4-BE49-F238E27FC236}">
                  <a16:creationId xmlns:a16="http://schemas.microsoft.com/office/drawing/2014/main" xmlns="" id="{17DED781-91C7-4F83-9211-E6B52A236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" y="3242"/>
              <a:ext cx="200" cy="695"/>
            </a:xfrm>
            <a:custGeom>
              <a:avLst/>
              <a:gdLst>
                <a:gd name="T0" fmla="*/ 0 w 200"/>
                <a:gd name="T1" fmla="*/ 0 h 695"/>
                <a:gd name="T2" fmla="*/ 0 w 200"/>
                <a:gd name="T3" fmla="*/ 580 h 695"/>
                <a:gd name="T4" fmla="*/ 200 w 200"/>
                <a:gd name="T5" fmla="*/ 695 h 695"/>
                <a:gd name="T6" fmla="*/ 200 w 200"/>
                <a:gd name="T7" fmla="*/ 110 h 695"/>
                <a:gd name="T8" fmla="*/ 0 w 200"/>
                <a:gd name="T9" fmla="*/ 0 h 6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695"/>
                <a:gd name="T17" fmla="*/ 200 w 200"/>
                <a:gd name="T18" fmla="*/ 695 h 6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695">
                  <a:moveTo>
                    <a:pt x="0" y="0"/>
                  </a:moveTo>
                  <a:lnTo>
                    <a:pt x="0" y="580"/>
                  </a:lnTo>
                  <a:lnTo>
                    <a:pt x="200" y="695"/>
                  </a:lnTo>
                  <a:lnTo>
                    <a:pt x="200" y="11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2D2D2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05" name="Freeform 96">
              <a:extLst>
                <a:ext uri="{FF2B5EF4-FFF2-40B4-BE49-F238E27FC236}">
                  <a16:creationId xmlns:a16="http://schemas.microsoft.com/office/drawing/2014/main" xmlns="" id="{C2C2C969-8852-4D6B-B688-631026F02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1797"/>
              <a:ext cx="398" cy="944"/>
            </a:xfrm>
            <a:custGeom>
              <a:avLst/>
              <a:gdLst>
                <a:gd name="T0" fmla="*/ 0 w 398"/>
                <a:gd name="T1" fmla="*/ 575 h 944"/>
                <a:gd name="T2" fmla="*/ 50 w 398"/>
                <a:gd name="T3" fmla="*/ 610 h 944"/>
                <a:gd name="T4" fmla="*/ 115 w 398"/>
                <a:gd name="T5" fmla="*/ 630 h 944"/>
                <a:gd name="T6" fmla="*/ 175 w 398"/>
                <a:gd name="T7" fmla="*/ 625 h 944"/>
                <a:gd name="T8" fmla="*/ 220 w 398"/>
                <a:gd name="T9" fmla="*/ 600 h 944"/>
                <a:gd name="T10" fmla="*/ 235 w 398"/>
                <a:gd name="T11" fmla="*/ 535 h 944"/>
                <a:gd name="T12" fmla="*/ 230 w 398"/>
                <a:gd name="T13" fmla="*/ 475 h 944"/>
                <a:gd name="T14" fmla="*/ 195 w 398"/>
                <a:gd name="T15" fmla="*/ 400 h 944"/>
                <a:gd name="T16" fmla="*/ 155 w 398"/>
                <a:gd name="T17" fmla="*/ 340 h 944"/>
                <a:gd name="T18" fmla="*/ 95 w 398"/>
                <a:gd name="T19" fmla="*/ 270 h 944"/>
                <a:gd name="T20" fmla="*/ 0 w 398"/>
                <a:gd name="T21" fmla="*/ 200 h 944"/>
                <a:gd name="T22" fmla="*/ 0 w 398"/>
                <a:gd name="T23" fmla="*/ 0 h 944"/>
                <a:gd name="T24" fmla="*/ 398 w 398"/>
                <a:gd name="T25" fmla="*/ 232 h 944"/>
                <a:gd name="T26" fmla="*/ 396 w 398"/>
                <a:gd name="T27" fmla="*/ 944 h 944"/>
                <a:gd name="T28" fmla="*/ 0 w 398"/>
                <a:gd name="T29" fmla="*/ 715 h 944"/>
                <a:gd name="T30" fmla="*/ 0 w 398"/>
                <a:gd name="T31" fmla="*/ 575 h 9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98"/>
                <a:gd name="T49" fmla="*/ 0 h 944"/>
                <a:gd name="T50" fmla="*/ 398 w 398"/>
                <a:gd name="T51" fmla="*/ 944 h 9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98" h="944">
                  <a:moveTo>
                    <a:pt x="0" y="575"/>
                  </a:moveTo>
                  <a:lnTo>
                    <a:pt x="50" y="610"/>
                  </a:lnTo>
                  <a:lnTo>
                    <a:pt x="115" y="630"/>
                  </a:lnTo>
                  <a:lnTo>
                    <a:pt x="175" y="625"/>
                  </a:lnTo>
                  <a:lnTo>
                    <a:pt x="220" y="600"/>
                  </a:lnTo>
                  <a:lnTo>
                    <a:pt x="235" y="535"/>
                  </a:lnTo>
                  <a:lnTo>
                    <a:pt x="230" y="475"/>
                  </a:lnTo>
                  <a:lnTo>
                    <a:pt x="195" y="400"/>
                  </a:lnTo>
                  <a:lnTo>
                    <a:pt x="155" y="340"/>
                  </a:lnTo>
                  <a:lnTo>
                    <a:pt x="95" y="270"/>
                  </a:lnTo>
                  <a:lnTo>
                    <a:pt x="0" y="200"/>
                  </a:lnTo>
                  <a:lnTo>
                    <a:pt x="0" y="0"/>
                  </a:lnTo>
                  <a:lnTo>
                    <a:pt x="398" y="232"/>
                  </a:lnTo>
                  <a:lnTo>
                    <a:pt x="396" y="944"/>
                  </a:lnTo>
                  <a:lnTo>
                    <a:pt x="0" y="715"/>
                  </a:lnTo>
                  <a:lnTo>
                    <a:pt x="0" y="575"/>
                  </a:lnTo>
                  <a:close/>
                </a:path>
              </a:pathLst>
            </a:custGeom>
            <a:gradFill rotWithShape="1">
              <a:gsLst>
                <a:gs pos="0">
                  <a:srgbClr val="8CAECA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06" name="Freeform 97">
              <a:extLst>
                <a:ext uri="{FF2B5EF4-FFF2-40B4-BE49-F238E27FC236}">
                  <a16:creationId xmlns:a16="http://schemas.microsoft.com/office/drawing/2014/main" xmlns="" id="{0EEC6145-F197-4A08-8B17-58F5DB7B4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" y="1800"/>
              <a:ext cx="398" cy="919"/>
            </a:xfrm>
            <a:custGeom>
              <a:avLst/>
              <a:gdLst>
                <a:gd name="T0" fmla="*/ 4 w 398"/>
                <a:gd name="T1" fmla="*/ 570 h 919"/>
                <a:gd name="T2" fmla="*/ 64 w 398"/>
                <a:gd name="T3" fmla="*/ 626 h 919"/>
                <a:gd name="T4" fmla="*/ 128 w 398"/>
                <a:gd name="T5" fmla="*/ 638 h 919"/>
                <a:gd name="T6" fmla="*/ 191 w 398"/>
                <a:gd name="T7" fmla="*/ 641 h 919"/>
                <a:gd name="T8" fmla="*/ 248 w 398"/>
                <a:gd name="T9" fmla="*/ 611 h 919"/>
                <a:gd name="T10" fmla="*/ 270 w 398"/>
                <a:gd name="T11" fmla="*/ 555 h 919"/>
                <a:gd name="T12" fmla="*/ 270 w 398"/>
                <a:gd name="T13" fmla="*/ 480 h 919"/>
                <a:gd name="T14" fmla="*/ 248 w 398"/>
                <a:gd name="T15" fmla="*/ 405 h 919"/>
                <a:gd name="T16" fmla="*/ 191 w 398"/>
                <a:gd name="T17" fmla="*/ 319 h 919"/>
                <a:gd name="T18" fmla="*/ 124 w 398"/>
                <a:gd name="T19" fmla="*/ 244 h 919"/>
                <a:gd name="T20" fmla="*/ 8 w 398"/>
                <a:gd name="T21" fmla="*/ 184 h 919"/>
                <a:gd name="T22" fmla="*/ 0 w 398"/>
                <a:gd name="T23" fmla="*/ 0 h 919"/>
                <a:gd name="T24" fmla="*/ 398 w 398"/>
                <a:gd name="T25" fmla="*/ 236 h 919"/>
                <a:gd name="T26" fmla="*/ 398 w 398"/>
                <a:gd name="T27" fmla="*/ 919 h 919"/>
                <a:gd name="T28" fmla="*/ 0 w 398"/>
                <a:gd name="T29" fmla="*/ 690 h 919"/>
                <a:gd name="T30" fmla="*/ 4 w 398"/>
                <a:gd name="T31" fmla="*/ 570 h 9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98"/>
                <a:gd name="T49" fmla="*/ 0 h 919"/>
                <a:gd name="T50" fmla="*/ 398 w 398"/>
                <a:gd name="T51" fmla="*/ 919 h 9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98" h="919">
                  <a:moveTo>
                    <a:pt x="4" y="570"/>
                  </a:moveTo>
                  <a:lnTo>
                    <a:pt x="64" y="626"/>
                  </a:lnTo>
                  <a:lnTo>
                    <a:pt x="128" y="638"/>
                  </a:lnTo>
                  <a:lnTo>
                    <a:pt x="191" y="641"/>
                  </a:lnTo>
                  <a:lnTo>
                    <a:pt x="248" y="611"/>
                  </a:lnTo>
                  <a:lnTo>
                    <a:pt x="270" y="555"/>
                  </a:lnTo>
                  <a:lnTo>
                    <a:pt x="270" y="480"/>
                  </a:lnTo>
                  <a:lnTo>
                    <a:pt x="248" y="405"/>
                  </a:lnTo>
                  <a:lnTo>
                    <a:pt x="191" y="319"/>
                  </a:lnTo>
                  <a:lnTo>
                    <a:pt x="124" y="244"/>
                  </a:lnTo>
                  <a:lnTo>
                    <a:pt x="8" y="184"/>
                  </a:lnTo>
                  <a:lnTo>
                    <a:pt x="0" y="0"/>
                  </a:lnTo>
                  <a:lnTo>
                    <a:pt x="398" y="236"/>
                  </a:lnTo>
                  <a:lnTo>
                    <a:pt x="398" y="919"/>
                  </a:lnTo>
                  <a:lnTo>
                    <a:pt x="0" y="690"/>
                  </a:lnTo>
                  <a:lnTo>
                    <a:pt x="4" y="570"/>
                  </a:lnTo>
                  <a:close/>
                </a:path>
              </a:pathLst>
            </a:custGeom>
            <a:gradFill rotWithShape="1">
              <a:gsLst>
                <a:gs pos="0">
                  <a:srgbClr val="8CAECA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163" name="Group 98">
            <a:extLst>
              <a:ext uri="{FF2B5EF4-FFF2-40B4-BE49-F238E27FC236}">
                <a16:creationId xmlns:a16="http://schemas.microsoft.com/office/drawing/2014/main" xmlns="" id="{2EB6BEA2-CFD4-4AA1-8F76-E6EEAAF154BF}"/>
              </a:ext>
            </a:extLst>
          </p:cNvPr>
          <p:cNvGrpSpPr>
            <a:grpSpLocks/>
          </p:cNvGrpSpPr>
          <p:nvPr/>
        </p:nvGrpSpPr>
        <p:grpSpPr bwMode="auto">
          <a:xfrm>
            <a:off x="5686425" y="2952750"/>
            <a:ext cx="958850" cy="674688"/>
            <a:chOff x="3513" y="2108"/>
            <a:chExt cx="1491" cy="1048"/>
          </a:xfrm>
        </p:grpSpPr>
        <p:sp>
          <p:nvSpPr>
            <p:cNvPr id="6193" name="Freeform 99">
              <a:extLst>
                <a:ext uri="{FF2B5EF4-FFF2-40B4-BE49-F238E27FC236}">
                  <a16:creationId xmlns:a16="http://schemas.microsoft.com/office/drawing/2014/main" xmlns="" id="{D7E9EB64-A2C0-44F0-946E-2527AAFFF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3" y="2108"/>
              <a:ext cx="1491" cy="1048"/>
            </a:xfrm>
            <a:custGeom>
              <a:avLst/>
              <a:gdLst>
                <a:gd name="T0" fmla="*/ 97 w 1911"/>
                <a:gd name="T1" fmla="*/ 56 h 1348"/>
                <a:gd name="T2" fmla="*/ 18 w 1911"/>
                <a:gd name="T3" fmla="*/ 5 h 1348"/>
                <a:gd name="T4" fmla="*/ 15 w 1911"/>
                <a:gd name="T5" fmla="*/ 7 h 1348"/>
                <a:gd name="T6" fmla="*/ 11 w 1911"/>
                <a:gd name="T7" fmla="*/ 9 h 1348"/>
                <a:gd name="T8" fmla="*/ 9 w 1911"/>
                <a:gd name="T9" fmla="*/ 12 h 1348"/>
                <a:gd name="T10" fmla="*/ 4 w 1911"/>
                <a:gd name="T11" fmla="*/ 19 h 1348"/>
                <a:gd name="T12" fmla="*/ 4 w 1911"/>
                <a:gd name="T13" fmla="*/ 20 h 1348"/>
                <a:gd name="T14" fmla="*/ 2 w 1911"/>
                <a:gd name="T15" fmla="*/ 26 h 1348"/>
                <a:gd name="T16" fmla="*/ 2 w 1911"/>
                <a:gd name="T17" fmla="*/ 43 h 1348"/>
                <a:gd name="T18" fmla="*/ 2 w 1911"/>
                <a:gd name="T19" fmla="*/ 44 h 1348"/>
                <a:gd name="T20" fmla="*/ 94 w 1911"/>
                <a:gd name="T21" fmla="*/ 66 h 1348"/>
                <a:gd name="T22" fmla="*/ 97 w 1911"/>
                <a:gd name="T23" fmla="*/ 56 h 13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11"/>
                <a:gd name="T37" fmla="*/ 0 h 1348"/>
                <a:gd name="T38" fmla="*/ 1911 w 1911"/>
                <a:gd name="T39" fmla="*/ 1348 h 13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11" h="1348">
                  <a:moveTo>
                    <a:pt x="1911" y="1144"/>
                  </a:moveTo>
                  <a:cubicBezTo>
                    <a:pt x="752" y="121"/>
                    <a:pt x="1161" y="0"/>
                    <a:pt x="363" y="100"/>
                  </a:cubicBezTo>
                  <a:cubicBezTo>
                    <a:pt x="363" y="100"/>
                    <a:pt x="292" y="135"/>
                    <a:pt x="291" y="136"/>
                  </a:cubicBezTo>
                  <a:cubicBezTo>
                    <a:pt x="201" y="196"/>
                    <a:pt x="305" y="155"/>
                    <a:pt x="219" y="184"/>
                  </a:cubicBezTo>
                  <a:cubicBezTo>
                    <a:pt x="192" y="265"/>
                    <a:pt x="229" y="177"/>
                    <a:pt x="171" y="244"/>
                  </a:cubicBezTo>
                  <a:cubicBezTo>
                    <a:pt x="136" y="284"/>
                    <a:pt x="110" y="341"/>
                    <a:pt x="87" y="388"/>
                  </a:cubicBezTo>
                  <a:cubicBezTo>
                    <a:pt x="81" y="399"/>
                    <a:pt x="82" y="413"/>
                    <a:pt x="75" y="424"/>
                  </a:cubicBezTo>
                  <a:cubicBezTo>
                    <a:pt x="44" y="470"/>
                    <a:pt x="22" y="475"/>
                    <a:pt x="3" y="532"/>
                  </a:cubicBezTo>
                  <a:cubicBezTo>
                    <a:pt x="7" y="648"/>
                    <a:pt x="0" y="765"/>
                    <a:pt x="15" y="880"/>
                  </a:cubicBezTo>
                  <a:cubicBezTo>
                    <a:pt x="17" y="894"/>
                    <a:pt x="51" y="904"/>
                    <a:pt x="51" y="904"/>
                  </a:cubicBezTo>
                  <a:lnTo>
                    <a:pt x="1851" y="1348"/>
                  </a:lnTo>
                  <a:lnTo>
                    <a:pt x="1911" y="1144"/>
                  </a:lnTo>
                  <a:close/>
                </a:path>
              </a:pathLst>
            </a:custGeom>
            <a:gradFill rotWithShape="1">
              <a:gsLst>
                <a:gs pos="0">
                  <a:srgbClr val="FFCC00">
                    <a:alpha val="79999"/>
                  </a:srgbClr>
                </a:gs>
                <a:gs pos="100000">
                  <a:schemeClr val="bg1">
                    <a:alpha val="26999"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94" name="Line 100">
              <a:extLst>
                <a:ext uri="{FF2B5EF4-FFF2-40B4-BE49-F238E27FC236}">
                  <a16:creationId xmlns:a16="http://schemas.microsoft.com/office/drawing/2014/main" xmlns="" id="{033E7EBF-50F4-4C8A-940A-06FA4FFFB2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08" y="2496"/>
              <a:ext cx="516" cy="288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164" name="Group 101">
            <a:extLst>
              <a:ext uri="{FF2B5EF4-FFF2-40B4-BE49-F238E27FC236}">
                <a16:creationId xmlns:a16="http://schemas.microsoft.com/office/drawing/2014/main" xmlns="" id="{26A8919F-ADB2-4922-8491-8750E1818440}"/>
              </a:ext>
            </a:extLst>
          </p:cNvPr>
          <p:cNvGrpSpPr>
            <a:grpSpLocks/>
          </p:cNvGrpSpPr>
          <p:nvPr/>
        </p:nvGrpSpPr>
        <p:grpSpPr bwMode="auto">
          <a:xfrm>
            <a:off x="581025" y="3713163"/>
            <a:ext cx="1257300" cy="695325"/>
            <a:chOff x="3060" y="3060"/>
            <a:chExt cx="1980" cy="1095"/>
          </a:xfrm>
        </p:grpSpPr>
        <p:sp>
          <p:nvSpPr>
            <p:cNvPr id="6187" name="Rectangle 102">
              <a:extLst>
                <a:ext uri="{FF2B5EF4-FFF2-40B4-BE49-F238E27FC236}">
                  <a16:creationId xmlns:a16="http://schemas.microsoft.com/office/drawing/2014/main" xmlns="" id="{5325F9DB-3432-4BCD-8356-45A898523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3375"/>
              <a:ext cx="619" cy="4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88" name="Rectangle 103">
              <a:extLst>
                <a:ext uri="{FF2B5EF4-FFF2-40B4-BE49-F238E27FC236}">
                  <a16:creationId xmlns:a16="http://schemas.microsoft.com/office/drawing/2014/main" xmlns="" id="{4DF33C18-462F-4DDC-AA89-981C3524E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0" y="3060"/>
              <a:ext cx="1080" cy="108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89" name="Rectangle 104">
              <a:extLst>
                <a:ext uri="{FF2B5EF4-FFF2-40B4-BE49-F238E27FC236}">
                  <a16:creationId xmlns:a16="http://schemas.microsoft.com/office/drawing/2014/main" xmlns="" id="{33AF854D-B51F-44D4-B468-E11C10F01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0" y="3375"/>
              <a:ext cx="570" cy="48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90" name="Line 105">
              <a:extLst>
                <a:ext uri="{FF2B5EF4-FFF2-40B4-BE49-F238E27FC236}">
                  <a16:creationId xmlns:a16="http://schemas.microsoft.com/office/drawing/2014/main" xmlns="" id="{03959527-3C37-48C3-BDA1-DFB09023E8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6" y="3615"/>
              <a:ext cx="19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91" name="Line 106">
              <a:extLst>
                <a:ext uri="{FF2B5EF4-FFF2-40B4-BE49-F238E27FC236}">
                  <a16:creationId xmlns:a16="http://schemas.microsoft.com/office/drawing/2014/main" xmlns="" id="{B8F2A283-3E28-4201-86A1-30C9B169A0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0" y="3375"/>
              <a:ext cx="0" cy="47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92" name="Rectangle 107">
              <a:extLst>
                <a:ext uri="{FF2B5EF4-FFF2-40B4-BE49-F238E27FC236}">
                  <a16:creationId xmlns:a16="http://schemas.microsoft.com/office/drawing/2014/main" xmlns="" id="{7E5DA153-4C32-4445-BC62-CE2CB7A46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3060"/>
              <a:ext cx="615" cy="109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165" name="Group 108">
            <a:extLst>
              <a:ext uri="{FF2B5EF4-FFF2-40B4-BE49-F238E27FC236}">
                <a16:creationId xmlns:a16="http://schemas.microsoft.com/office/drawing/2014/main" xmlns="" id="{E690718A-0032-4976-87AF-232C88C19C52}"/>
              </a:ext>
            </a:extLst>
          </p:cNvPr>
          <p:cNvGrpSpPr>
            <a:grpSpLocks/>
          </p:cNvGrpSpPr>
          <p:nvPr/>
        </p:nvGrpSpPr>
        <p:grpSpPr bwMode="auto">
          <a:xfrm>
            <a:off x="2066925" y="2351088"/>
            <a:ext cx="695325" cy="1028700"/>
            <a:chOff x="5400" y="1440"/>
            <a:chExt cx="1094" cy="1620"/>
          </a:xfrm>
        </p:grpSpPr>
        <p:sp>
          <p:nvSpPr>
            <p:cNvPr id="6181" name="Rectangle 109">
              <a:extLst>
                <a:ext uri="{FF2B5EF4-FFF2-40B4-BE49-F238E27FC236}">
                  <a16:creationId xmlns:a16="http://schemas.microsoft.com/office/drawing/2014/main" xmlns="" id="{3C20C11E-5908-48A4-8364-C82EF2ECD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0" y="1620"/>
              <a:ext cx="1094" cy="132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82" name="Line 110">
              <a:extLst>
                <a:ext uri="{FF2B5EF4-FFF2-40B4-BE49-F238E27FC236}">
                  <a16:creationId xmlns:a16="http://schemas.microsoft.com/office/drawing/2014/main" xmlns="" id="{D88B8857-6B55-4568-829B-A12100E65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00" y="2340"/>
              <a:ext cx="10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83" name="Rectangle 111">
              <a:extLst>
                <a:ext uri="{FF2B5EF4-FFF2-40B4-BE49-F238E27FC236}">
                  <a16:creationId xmlns:a16="http://schemas.microsoft.com/office/drawing/2014/main" xmlns="" id="{0E9044B1-ACC0-4314-BD5B-7F1DBE607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0" y="2340"/>
              <a:ext cx="461" cy="60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84" name="Oval 112">
              <a:extLst>
                <a:ext uri="{FF2B5EF4-FFF2-40B4-BE49-F238E27FC236}">
                  <a16:creationId xmlns:a16="http://schemas.microsoft.com/office/drawing/2014/main" xmlns="" id="{3C1C0951-C19B-42BA-B3C9-D2E9CA91605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715" y="1755"/>
              <a:ext cx="461" cy="46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85" name="Line 113">
              <a:extLst>
                <a:ext uri="{FF2B5EF4-FFF2-40B4-BE49-F238E27FC236}">
                  <a16:creationId xmlns:a16="http://schemas.microsoft.com/office/drawing/2014/main" xmlns="" id="{548C89F1-DB1C-4A6B-9B5B-E402D3E771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0" y="1980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86" name="Line 114">
              <a:extLst>
                <a:ext uri="{FF2B5EF4-FFF2-40B4-BE49-F238E27FC236}">
                  <a16:creationId xmlns:a16="http://schemas.microsoft.com/office/drawing/2014/main" xmlns="" id="{C19808EB-D3B7-4356-BAD6-2D935F8947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0" y="1440"/>
              <a:ext cx="0" cy="16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166" name="Group 115">
            <a:extLst>
              <a:ext uri="{FF2B5EF4-FFF2-40B4-BE49-F238E27FC236}">
                <a16:creationId xmlns:a16="http://schemas.microsoft.com/office/drawing/2014/main" xmlns="" id="{6C5EF4A8-C945-4084-A129-E39025318B02}"/>
              </a:ext>
            </a:extLst>
          </p:cNvPr>
          <p:cNvGrpSpPr>
            <a:grpSpLocks/>
          </p:cNvGrpSpPr>
          <p:nvPr/>
        </p:nvGrpSpPr>
        <p:grpSpPr bwMode="auto">
          <a:xfrm>
            <a:off x="581025" y="2465388"/>
            <a:ext cx="1174750" cy="838200"/>
            <a:chOff x="3360" y="2376"/>
            <a:chExt cx="740" cy="528"/>
          </a:xfrm>
        </p:grpSpPr>
        <p:grpSp>
          <p:nvGrpSpPr>
            <p:cNvPr id="6176" name="Group 116">
              <a:extLst>
                <a:ext uri="{FF2B5EF4-FFF2-40B4-BE49-F238E27FC236}">
                  <a16:creationId xmlns:a16="http://schemas.microsoft.com/office/drawing/2014/main" xmlns="" id="{F3C51E66-ADBD-419C-BF34-FE146459D9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" y="2376"/>
              <a:ext cx="672" cy="528"/>
              <a:chOff x="5465" y="6475"/>
              <a:chExt cx="1680" cy="1320"/>
            </a:xfrm>
          </p:grpSpPr>
          <p:sp>
            <p:nvSpPr>
              <p:cNvPr id="6178" name="Freeform 117">
                <a:extLst>
                  <a:ext uri="{FF2B5EF4-FFF2-40B4-BE49-F238E27FC236}">
                    <a16:creationId xmlns:a16="http://schemas.microsoft.com/office/drawing/2014/main" xmlns="" id="{C1C12557-2623-4D58-9640-017F75919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5" y="6480"/>
                <a:ext cx="1680" cy="1315"/>
              </a:xfrm>
              <a:custGeom>
                <a:avLst/>
                <a:gdLst>
                  <a:gd name="T0" fmla="*/ 0 w 1680"/>
                  <a:gd name="T1" fmla="*/ 1315 h 1315"/>
                  <a:gd name="T2" fmla="*/ 1680 w 1680"/>
                  <a:gd name="T3" fmla="*/ 1315 h 1315"/>
                  <a:gd name="T4" fmla="*/ 1680 w 1680"/>
                  <a:gd name="T5" fmla="*/ 0 h 1315"/>
                  <a:gd name="T6" fmla="*/ 1075 w 1680"/>
                  <a:gd name="T7" fmla="*/ 0 h 1315"/>
                  <a:gd name="T8" fmla="*/ 1075 w 1680"/>
                  <a:gd name="T9" fmla="*/ 720 h 1315"/>
                  <a:gd name="T10" fmla="*/ 0 w 1680"/>
                  <a:gd name="T11" fmla="*/ 720 h 1315"/>
                  <a:gd name="T12" fmla="*/ 0 w 1680"/>
                  <a:gd name="T13" fmla="*/ 1315 h 13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80"/>
                  <a:gd name="T22" fmla="*/ 0 h 1315"/>
                  <a:gd name="T23" fmla="*/ 1680 w 1680"/>
                  <a:gd name="T24" fmla="*/ 1315 h 13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80" h="1315">
                    <a:moveTo>
                      <a:pt x="0" y="1315"/>
                    </a:moveTo>
                    <a:lnTo>
                      <a:pt x="1680" y="1315"/>
                    </a:lnTo>
                    <a:lnTo>
                      <a:pt x="1680" y="0"/>
                    </a:lnTo>
                    <a:lnTo>
                      <a:pt x="1075" y="0"/>
                    </a:lnTo>
                    <a:lnTo>
                      <a:pt x="1075" y="720"/>
                    </a:lnTo>
                    <a:lnTo>
                      <a:pt x="0" y="720"/>
                    </a:lnTo>
                    <a:lnTo>
                      <a:pt x="0" y="1315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79" name="Freeform 118" descr="Dark upward diagonal">
                <a:extLst>
                  <a:ext uri="{FF2B5EF4-FFF2-40B4-BE49-F238E27FC236}">
                    <a16:creationId xmlns:a16="http://schemas.microsoft.com/office/drawing/2014/main" xmlns="" id="{E9C405ED-DD13-4CDE-BD91-5A2381CECD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0" y="7070"/>
                <a:ext cx="1075" cy="725"/>
              </a:xfrm>
              <a:custGeom>
                <a:avLst/>
                <a:gdLst>
                  <a:gd name="T0" fmla="*/ 0 w 1075"/>
                  <a:gd name="T1" fmla="*/ 130 h 725"/>
                  <a:gd name="T2" fmla="*/ 0 w 1075"/>
                  <a:gd name="T3" fmla="*/ 725 h 725"/>
                  <a:gd name="T4" fmla="*/ 1075 w 1075"/>
                  <a:gd name="T5" fmla="*/ 725 h 725"/>
                  <a:gd name="T6" fmla="*/ 1075 w 1075"/>
                  <a:gd name="T7" fmla="*/ 0 h 725"/>
                  <a:gd name="T8" fmla="*/ 465 w 1075"/>
                  <a:gd name="T9" fmla="*/ 0 h 725"/>
                  <a:gd name="T10" fmla="*/ 465 w 1075"/>
                  <a:gd name="T11" fmla="*/ 135 h 725"/>
                  <a:gd name="T12" fmla="*/ 0 w 1075"/>
                  <a:gd name="T13" fmla="*/ 130 h 7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5"/>
                  <a:gd name="T22" fmla="*/ 0 h 725"/>
                  <a:gd name="T23" fmla="*/ 1075 w 1075"/>
                  <a:gd name="T24" fmla="*/ 725 h 7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5" h="725">
                    <a:moveTo>
                      <a:pt x="0" y="130"/>
                    </a:moveTo>
                    <a:lnTo>
                      <a:pt x="0" y="725"/>
                    </a:lnTo>
                    <a:lnTo>
                      <a:pt x="1075" y="725"/>
                    </a:lnTo>
                    <a:lnTo>
                      <a:pt x="1075" y="0"/>
                    </a:lnTo>
                    <a:lnTo>
                      <a:pt x="465" y="0"/>
                    </a:lnTo>
                    <a:lnTo>
                      <a:pt x="465" y="135"/>
                    </a:lnTo>
                    <a:lnTo>
                      <a:pt x="0" y="13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80" name="Freeform 119" descr="Dark upward diagonal">
                <a:extLst>
                  <a:ext uri="{FF2B5EF4-FFF2-40B4-BE49-F238E27FC236}">
                    <a16:creationId xmlns:a16="http://schemas.microsoft.com/office/drawing/2014/main" xmlns="" id="{DA72E3D0-EF1C-4A31-819A-A708610D6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" y="6475"/>
                <a:ext cx="605" cy="180"/>
              </a:xfrm>
              <a:custGeom>
                <a:avLst/>
                <a:gdLst>
                  <a:gd name="T0" fmla="*/ 5 w 605"/>
                  <a:gd name="T1" fmla="*/ 180 h 180"/>
                  <a:gd name="T2" fmla="*/ 0 w 605"/>
                  <a:gd name="T3" fmla="*/ 0 h 180"/>
                  <a:gd name="T4" fmla="*/ 600 w 605"/>
                  <a:gd name="T5" fmla="*/ 0 h 180"/>
                  <a:gd name="T6" fmla="*/ 605 w 605"/>
                  <a:gd name="T7" fmla="*/ 175 h 180"/>
                  <a:gd name="T8" fmla="*/ 5 w 605"/>
                  <a:gd name="T9" fmla="*/ 180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5"/>
                  <a:gd name="T16" fmla="*/ 0 h 180"/>
                  <a:gd name="T17" fmla="*/ 605 w 605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5" h="180">
                    <a:moveTo>
                      <a:pt x="5" y="180"/>
                    </a:moveTo>
                    <a:lnTo>
                      <a:pt x="0" y="0"/>
                    </a:lnTo>
                    <a:lnTo>
                      <a:pt x="600" y="0"/>
                    </a:lnTo>
                    <a:lnTo>
                      <a:pt x="605" y="175"/>
                    </a:lnTo>
                    <a:lnTo>
                      <a:pt x="5" y="18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177" name="Line 120">
              <a:extLst>
                <a:ext uri="{FF2B5EF4-FFF2-40B4-BE49-F238E27FC236}">
                  <a16:creationId xmlns:a16="http://schemas.microsoft.com/office/drawing/2014/main" xmlns="" id="{2667306D-A126-48B0-A1A0-E720BD2721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6" y="252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6" name="Group 121">
            <a:extLst>
              <a:ext uri="{FF2B5EF4-FFF2-40B4-BE49-F238E27FC236}">
                <a16:creationId xmlns:a16="http://schemas.microsoft.com/office/drawing/2014/main" xmlns="" id="{8BE9D9C2-3395-4356-A7CC-DE62D3A1007A}"/>
              </a:ext>
            </a:extLst>
          </p:cNvPr>
          <p:cNvGrpSpPr>
            <a:grpSpLocks/>
          </p:cNvGrpSpPr>
          <p:nvPr/>
        </p:nvGrpSpPr>
        <p:grpSpPr bwMode="auto">
          <a:xfrm>
            <a:off x="581025" y="2466975"/>
            <a:ext cx="1146175" cy="842963"/>
            <a:chOff x="393" y="2843"/>
            <a:chExt cx="722" cy="531"/>
          </a:xfrm>
        </p:grpSpPr>
        <p:sp>
          <p:nvSpPr>
            <p:cNvPr id="6171" name="Freeform 122">
              <a:extLst>
                <a:ext uri="{FF2B5EF4-FFF2-40B4-BE49-F238E27FC236}">
                  <a16:creationId xmlns:a16="http://schemas.microsoft.com/office/drawing/2014/main" xmlns="" id="{94EFE909-3468-438C-AB0B-066891662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" y="2843"/>
              <a:ext cx="668" cy="531"/>
            </a:xfrm>
            <a:custGeom>
              <a:avLst/>
              <a:gdLst>
                <a:gd name="T0" fmla="*/ 0 w 668"/>
                <a:gd name="T1" fmla="*/ 284 h 531"/>
                <a:gd name="T2" fmla="*/ 430 w 668"/>
                <a:gd name="T3" fmla="*/ 284 h 531"/>
                <a:gd name="T4" fmla="*/ 430 w 668"/>
                <a:gd name="T5" fmla="*/ 0 h 531"/>
                <a:gd name="T6" fmla="*/ 668 w 668"/>
                <a:gd name="T7" fmla="*/ 0 h 531"/>
                <a:gd name="T8" fmla="*/ 668 w 668"/>
                <a:gd name="T9" fmla="*/ 531 h 531"/>
                <a:gd name="T10" fmla="*/ 0 w 668"/>
                <a:gd name="T11" fmla="*/ 531 h 531"/>
                <a:gd name="T12" fmla="*/ 0 w 668"/>
                <a:gd name="T13" fmla="*/ 284 h 5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8"/>
                <a:gd name="T22" fmla="*/ 0 h 531"/>
                <a:gd name="T23" fmla="*/ 668 w 668"/>
                <a:gd name="T24" fmla="*/ 531 h 5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8" h="531">
                  <a:moveTo>
                    <a:pt x="0" y="284"/>
                  </a:moveTo>
                  <a:lnTo>
                    <a:pt x="430" y="284"/>
                  </a:lnTo>
                  <a:lnTo>
                    <a:pt x="430" y="0"/>
                  </a:lnTo>
                  <a:lnTo>
                    <a:pt x="668" y="0"/>
                  </a:lnTo>
                  <a:lnTo>
                    <a:pt x="668" y="531"/>
                  </a:lnTo>
                  <a:lnTo>
                    <a:pt x="0" y="531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72" name="Line 123">
              <a:extLst>
                <a:ext uri="{FF2B5EF4-FFF2-40B4-BE49-F238E27FC236}">
                  <a16:creationId xmlns:a16="http://schemas.microsoft.com/office/drawing/2014/main" xmlns="" id="{FE2417B8-7D76-4B5F-8A86-47733EB65A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" y="3127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73" name="Line 124">
              <a:extLst>
                <a:ext uri="{FF2B5EF4-FFF2-40B4-BE49-F238E27FC236}">
                  <a16:creationId xmlns:a16="http://schemas.microsoft.com/office/drawing/2014/main" xmlns="" id="{D9239E96-DD22-4CCF-A770-F9DB40D9C2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" y="2908"/>
              <a:ext cx="24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74" name="Line 125">
              <a:extLst>
                <a:ext uri="{FF2B5EF4-FFF2-40B4-BE49-F238E27FC236}">
                  <a16:creationId xmlns:a16="http://schemas.microsoft.com/office/drawing/2014/main" xmlns="" id="{328A4476-CB05-485E-9383-21A84562BB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" y="3081"/>
              <a:ext cx="24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75" name="Line 126">
              <a:extLst>
                <a:ext uri="{FF2B5EF4-FFF2-40B4-BE49-F238E27FC236}">
                  <a16:creationId xmlns:a16="http://schemas.microsoft.com/office/drawing/2014/main" xmlns="" id="{64243F42-F434-4017-94C6-6090B030D5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" y="2990"/>
              <a:ext cx="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319" name="AutoShape 127">
            <a:extLst>
              <a:ext uri="{FF2B5EF4-FFF2-40B4-BE49-F238E27FC236}">
                <a16:creationId xmlns:a16="http://schemas.microsoft.com/office/drawing/2014/main" xmlns="" id="{9FADFDC8-6ABA-4EF6-B957-595FFBEEC6CA}"/>
              </a:ext>
            </a:extLst>
          </p:cNvPr>
          <p:cNvSpPr>
            <a:spLocks noChangeArrowheads="1"/>
          </p:cNvSpPr>
          <p:nvPr/>
        </p:nvSpPr>
        <p:spPr bwMode="auto">
          <a:xfrm rot="21044203" flipH="1">
            <a:off x="1327150" y="1795463"/>
            <a:ext cx="1914525" cy="527050"/>
          </a:xfrm>
          <a:prstGeom prst="curvedDownArrow">
            <a:avLst>
              <a:gd name="adj1" fmla="val 72651"/>
              <a:gd name="adj2" fmla="val 145301"/>
              <a:gd name="adj3" fmla="val 33333"/>
            </a:avLst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321" name="AutoShape 129">
            <a:extLst>
              <a:ext uri="{FF2B5EF4-FFF2-40B4-BE49-F238E27FC236}">
                <a16:creationId xmlns:a16="http://schemas.microsoft.com/office/drawing/2014/main" xmlns="" id="{9505E187-E413-4EC8-AC16-1D036ACC1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8" y="0"/>
            <a:ext cx="1666875" cy="1474788"/>
          </a:xfrm>
          <a:prstGeom prst="cloudCallout">
            <a:avLst>
              <a:gd name="adj1" fmla="val 11185"/>
              <a:gd name="adj2" fmla="val 108231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en-US" altLang="en-US" sz="1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kumimoji="0" lang="en-US" altLang="en-US" sz="16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đứt</a:t>
            </a:r>
            <a:r>
              <a:rPr kumimoji="0" lang="en-US" altLang="en-US" sz="16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16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kumimoji="0" lang="en-US" altLang="en-US" sz="16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kumimoji="0" lang="en-US" altLang="en-US" sz="16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kumimoji="0" lang="en-US" altLang="en-US" sz="16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3 C -0.05 0.07746 -0.09965 0.15515 -0.10086 0.18058 C -0.10191 0.20624 -0.00104 0.13341 -0.00677 0.15283 C -0.01302 0.17226 -0.13472 0.28162 -0.13507 0.29665 C -0.13541 0.31191 -0.01198 0.22937 -0.00902 0.24416 C -0.00642 0.25942 -0.11527 0.36832 -0.1177 0.38613 C -0.12014 0.40393 -0.07257 0.37688 -0.02448 0.35052 " pathEditMode="relative" rAng="-1265175" ptsTypes="aaaaa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7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09827E-6 L -0.00851 0.2203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11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000"/>
                                        <p:tgtEl>
                                          <p:spTgt spid="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000"/>
                                        <p:tgtEl>
                                          <p:spTgt spid="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000"/>
                                        <p:tgtEl>
                                          <p:spTgt spid="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2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000"/>
                                        <p:tgtEl>
                                          <p:spTgt spid="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2000"/>
                                        <p:tgtEl>
                                          <p:spTgt spid="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319" grpId="0" animBg="1"/>
      <p:bldP spid="8321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2948</TotalTime>
  <Words>1661</Words>
  <Application>Microsoft Office PowerPoint</Application>
  <PresentationFormat>On-screen Show (4:3)</PresentationFormat>
  <Paragraphs>205</Paragraphs>
  <Slides>36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1_Default Design</vt:lpstr>
      <vt:lpstr>2_Office Theme</vt:lpstr>
      <vt:lpstr>1_Office Theme</vt:lpstr>
      <vt:lpstr>2_Default Design</vt:lpstr>
      <vt:lpstr>Chương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TV_STEM</Manager>
  <Company>TV_STEM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TV_STEM</dc:title>
  <dc:subject>TV_STEM</dc:subject>
  <dc:creator>TV_STEM</dc:creator>
  <cp:keywords>TV_STEM</cp:keywords>
  <dc:description>TV_STEM</dc:description>
  <cp:lastModifiedBy>21AK22</cp:lastModifiedBy>
  <cp:revision>346</cp:revision>
  <cp:lastPrinted>1601-01-01T00:00:00Z</cp:lastPrinted>
  <dcterms:created xsi:type="dcterms:W3CDTF">2012-04-05T01:56:21Z</dcterms:created>
  <dcterms:modified xsi:type="dcterms:W3CDTF">2022-09-06T08:35:20Z</dcterms:modified>
  <cp:category>TV_STEM</cp:category>
</cp:coreProperties>
</file>